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21"/>
  </p:handoutMasterIdLst>
  <p:sldIdLst>
    <p:sldId id="294" r:id="rId2"/>
    <p:sldId id="306" r:id="rId3"/>
    <p:sldId id="307" r:id="rId4"/>
    <p:sldId id="297" r:id="rId5"/>
    <p:sldId id="305" r:id="rId6"/>
    <p:sldId id="308" r:id="rId7"/>
    <p:sldId id="309" r:id="rId8"/>
    <p:sldId id="296" r:id="rId9"/>
    <p:sldId id="304" r:id="rId10"/>
    <p:sldId id="311" r:id="rId11"/>
    <p:sldId id="312" r:id="rId12"/>
    <p:sldId id="313" r:id="rId13"/>
    <p:sldId id="314" r:id="rId14"/>
    <p:sldId id="299" r:id="rId15"/>
    <p:sldId id="302" r:id="rId16"/>
    <p:sldId id="300" r:id="rId17"/>
    <p:sldId id="315" r:id="rId18"/>
    <p:sldId id="317" r:id="rId19"/>
    <p:sldId id="316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072B4A-3FF6-403C-B48D-B7B9E1D6020F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F3EFDC-7D9D-45B6-9262-5D1AF48848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9B8175-AB86-443F-B43E-B470A0CD4CA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50E09E-441E-4507-B4E5-E0F9EF4C721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1760" y="332656"/>
            <a:ext cx="3873624" cy="928694"/>
          </a:xfrm>
        </p:spPr>
        <p:txBody>
          <a:bodyPr/>
          <a:lstStyle/>
          <a:p>
            <a:r>
              <a:rPr lang="en-US" dirty="0" smtClean="0"/>
              <a:t>Wait Training</a:t>
            </a:r>
            <a:endParaRPr lang="en-US" dirty="0"/>
          </a:p>
        </p:txBody>
      </p:sp>
      <p:pic>
        <p:nvPicPr>
          <p:cNvPr id="2050" name="Picture 2" descr="http://www.m1t.co.uk/wp-content/uploads/2008/08/weight_lift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6120680" cy="4584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714464"/>
            <a:ext cx="3816424" cy="1426504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Waiting is seeking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House </a:t>
            </a:r>
            <a:r>
              <a:rPr lang="en-US" sz="2800" dirty="0" smtClean="0"/>
              <a:t>of </a:t>
            </a:r>
            <a:r>
              <a:rPr lang="en-US" sz="2800" dirty="0" smtClean="0"/>
              <a:t>mirrors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Obey new commands</a:t>
            </a:r>
            <a:endParaRPr lang="en-US" sz="2800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7544" y="476672"/>
            <a:ext cx="4896544" cy="92869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1) Wait Prayerfully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9698" name="Picture 2" descr="https://encrypted-tbn3.google.com/images?q=tbn:ANd9GcTuao22SRChMctHvuXEYsZrXJoZJNnTD0Bw5C4uRcfZYfU-gkg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84784"/>
            <a:ext cx="3744416" cy="279391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7504" y="4509120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“</a:t>
            </a:r>
            <a:r>
              <a:rPr lang="en-US" sz="2800" b="1" i="1" dirty="0" smtClean="0"/>
              <a:t>Show</a:t>
            </a:r>
            <a:r>
              <a:rPr lang="en-US" sz="2800" i="1" dirty="0" smtClean="0"/>
              <a:t> </a:t>
            </a:r>
            <a:r>
              <a:rPr lang="en-US" sz="2800" i="1" dirty="0" smtClean="0"/>
              <a:t>me Your </a:t>
            </a:r>
            <a:r>
              <a:rPr lang="en-US" sz="2800" b="1" i="1" dirty="0" smtClean="0"/>
              <a:t>ways</a:t>
            </a:r>
            <a:r>
              <a:rPr lang="en-US" sz="2800" i="1" dirty="0" smtClean="0"/>
              <a:t>, O </a:t>
            </a:r>
            <a:r>
              <a:rPr lang="en-US" sz="2800" i="1" cap="small" dirty="0" smtClean="0"/>
              <a:t>Lord</a:t>
            </a:r>
            <a:r>
              <a:rPr lang="en-US" sz="2800" i="1" dirty="0" smtClean="0"/>
              <a:t>; Teach </a:t>
            </a:r>
            <a:r>
              <a:rPr lang="en-US" sz="2800" i="1" dirty="0" smtClean="0"/>
              <a:t>me Your paths</a:t>
            </a:r>
            <a:r>
              <a:rPr lang="en-US" sz="2800" i="1" dirty="0" smtClean="0"/>
              <a:t>.” (Ps 25:4)</a:t>
            </a:r>
            <a:endParaRPr lang="en-US" sz="2800" i="1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5733256"/>
            <a:ext cx="88924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i="1" dirty="0" smtClean="0"/>
              <a:t>“He </a:t>
            </a:r>
            <a:r>
              <a:rPr lang="en-US" sz="2800" i="1" dirty="0" smtClean="0"/>
              <a:t>commanded them not to depart from Jerusalem, but to </a:t>
            </a:r>
            <a:r>
              <a:rPr lang="en-US" sz="2800" b="1" i="1" dirty="0" smtClean="0"/>
              <a:t>wait for the Promise </a:t>
            </a:r>
            <a:r>
              <a:rPr lang="en-US" sz="2800" i="1" dirty="0" smtClean="0"/>
              <a:t>of the </a:t>
            </a:r>
            <a:r>
              <a:rPr lang="en-US" sz="2800" i="1" dirty="0" smtClean="0"/>
              <a:t>Father” </a:t>
            </a:r>
            <a:r>
              <a:rPr lang="en-US" sz="2800" i="1" dirty="0" smtClean="0"/>
              <a:t>(Acts 1:4)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96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772816"/>
            <a:ext cx="8892480" cy="7064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“Rest in the LORD, and wait </a:t>
            </a:r>
            <a:r>
              <a:rPr lang="en-US" sz="2800" b="1" i="1" dirty="0" smtClean="0"/>
              <a:t>patiently</a:t>
            </a:r>
            <a:r>
              <a:rPr lang="en-US" sz="2800" i="1" dirty="0" smtClean="0"/>
              <a:t> for Him” </a:t>
            </a:r>
            <a:r>
              <a:rPr lang="en-US" sz="2800" dirty="0" smtClean="0"/>
              <a:t>(Ps 37:7)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67544" y="476672"/>
            <a:ext cx="4896544" cy="92869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Wait Patiently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 descr="http://www.motifake.com/image/demotivational-poster/1010/hurry-up-and-wait-so-tired-of-waiting-demotivational-poster-12859548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573016"/>
            <a:ext cx="3449485" cy="2823844"/>
          </a:xfrm>
          <a:prstGeom prst="rect">
            <a:avLst/>
          </a:prstGeom>
          <a:noFill/>
        </p:spPr>
      </p:pic>
      <p:pic>
        <p:nvPicPr>
          <p:cNvPr id="9" name="Picture 3" descr="http://www.24hoursloot.com/img/quote/c8d5fb466862f81bdc39a0110e203a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429000"/>
            <a:ext cx="3816424" cy="3046984"/>
          </a:xfrm>
          <a:prstGeom prst="rect">
            <a:avLst/>
          </a:prstGeom>
          <a:noFill/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251520" y="2420888"/>
            <a:ext cx="8892480" cy="7064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 God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to work: in us, others, situation</a:t>
            </a:r>
            <a:endParaRPr kumimoji="0" lang="en-US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67544" y="476672"/>
            <a:ext cx="5184576" cy="92869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Wait Expectantly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2852936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i="1" dirty="0" smtClean="0"/>
              <a:t>“And let us not grow weary while doing good, for in due season we shall reap if we </a:t>
            </a:r>
            <a:r>
              <a:rPr lang="en-US" sz="2800" b="1" i="1" dirty="0" smtClean="0"/>
              <a:t>do not lose heart</a:t>
            </a:r>
            <a:r>
              <a:rPr lang="en-US" sz="2800" i="1" dirty="0" smtClean="0"/>
              <a:t>.” </a:t>
            </a:r>
            <a:r>
              <a:rPr lang="en-US" sz="2800" dirty="0" smtClean="0"/>
              <a:t>(Gal 6:9)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170080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“My </a:t>
            </a:r>
            <a:r>
              <a:rPr lang="en-US" sz="2800" i="1" dirty="0" smtClean="0"/>
              <a:t>soul, wait silently for God </a:t>
            </a:r>
            <a:r>
              <a:rPr lang="en-US" sz="2800" i="1" dirty="0" smtClean="0"/>
              <a:t>alone, For </a:t>
            </a:r>
            <a:r>
              <a:rPr lang="en-US" sz="2800" i="1" dirty="0" smtClean="0"/>
              <a:t>my </a:t>
            </a:r>
            <a:r>
              <a:rPr lang="en-US" sz="2800" b="1" i="1" dirty="0" smtClean="0"/>
              <a:t>expectation</a:t>
            </a:r>
            <a:r>
              <a:rPr lang="en-US" sz="2800" i="1" dirty="0" smtClean="0"/>
              <a:t> </a:t>
            </a:r>
            <a:r>
              <a:rPr lang="en-US" sz="2800" i="1" dirty="0" smtClean="0"/>
              <a:t>is from Him</a:t>
            </a:r>
            <a:r>
              <a:rPr lang="en-US" sz="2800" i="1" dirty="0" smtClean="0"/>
              <a:t>.” (Ps 62:5)</a:t>
            </a:r>
            <a:endParaRPr lang="en-US" sz="2800" i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95536" y="4725144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i="1" dirty="0" smtClean="0"/>
              <a:t>“He </a:t>
            </a:r>
            <a:r>
              <a:rPr lang="en-US" sz="2800" i="1" dirty="0" smtClean="0"/>
              <a:t>will ever be mindful of His </a:t>
            </a:r>
            <a:r>
              <a:rPr lang="en-US" sz="2800" b="1" i="1" dirty="0" smtClean="0"/>
              <a:t>covenant</a:t>
            </a:r>
            <a:r>
              <a:rPr lang="en-US" sz="2800" i="1" dirty="0" smtClean="0"/>
              <a:t>.” (Ps 111:5) </a:t>
            </a:r>
            <a:endParaRPr lang="en-US" sz="2800" i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23528" y="587727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i="1" dirty="0" smtClean="0"/>
              <a:t>“The Lord is not slack concerning His </a:t>
            </a:r>
            <a:r>
              <a:rPr lang="en-US" sz="2800" b="1" i="1" dirty="0" smtClean="0"/>
              <a:t>promise</a:t>
            </a:r>
            <a:r>
              <a:rPr lang="en-US" sz="2800" i="1" dirty="0" smtClean="0"/>
              <a:t>.” (2Pet 3:9) 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67544" y="476672"/>
            <a:ext cx="5184576" cy="92869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Wait Trustingly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1628800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“Is anything </a:t>
            </a:r>
            <a:r>
              <a:rPr lang="en-US" sz="2400" b="1" i="1" dirty="0" smtClean="0"/>
              <a:t>too hard </a:t>
            </a:r>
            <a:r>
              <a:rPr lang="en-US" sz="2400" i="1" dirty="0" smtClean="0"/>
              <a:t>for the Lord” (Gen 18:14)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2420888"/>
            <a:ext cx="763284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“For My thoughts are not your thoughts,</a:t>
            </a:r>
            <a:br>
              <a:rPr lang="en-US" sz="2400" i="1" dirty="0" smtClean="0"/>
            </a:br>
            <a:r>
              <a:rPr lang="en-US" sz="2400" i="1" dirty="0" smtClean="0"/>
              <a:t>Nor are your ways My ways,” says the Lord</a:t>
            </a:r>
            <a:r>
              <a:rPr lang="en-US" sz="2400" i="1" dirty="0" smtClean="0"/>
              <a:t>.</a:t>
            </a:r>
            <a:endParaRPr lang="en-US" sz="1000" i="1" dirty="0" smtClean="0"/>
          </a:p>
          <a:p>
            <a:r>
              <a:rPr lang="en-US" sz="1000" i="1" dirty="0" smtClean="0"/>
              <a:t/>
            </a:r>
            <a:br>
              <a:rPr lang="en-US" sz="1000" i="1" dirty="0" smtClean="0"/>
            </a:br>
            <a:r>
              <a:rPr lang="en-US" sz="2400" i="1" dirty="0" smtClean="0"/>
              <a:t>“For </a:t>
            </a:r>
            <a:r>
              <a:rPr lang="en-US" sz="2400" i="1" dirty="0" smtClean="0"/>
              <a:t>as the heavens are higher than the earth,</a:t>
            </a:r>
            <a:br>
              <a:rPr lang="en-US" sz="2400" i="1" dirty="0" smtClean="0"/>
            </a:br>
            <a:r>
              <a:rPr lang="en-US" sz="2400" i="1" dirty="0" smtClean="0"/>
              <a:t>So are My </a:t>
            </a:r>
            <a:r>
              <a:rPr lang="en-US" sz="2400" b="1" i="1" dirty="0" smtClean="0"/>
              <a:t>ways higher </a:t>
            </a:r>
            <a:r>
              <a:rPr lang="en-US" sz="2400" i="1" dirty="0" smtClean="0"/>
              <a:t>than your ways,</a:t>
            </a:r>
            <a:br>
              <a:rPr lang="en-US" sz="2400" i="1" dirty="0" smtClean="0"/>
            </a:br>
            <a:r>
              <a:rPr lang="en-US" sz="2400" i="1" dirty="0" smtClean="0"/>
              <a:t>And My </a:t>
            </a:r>
            <a:r>
              <a:rPr lang="en-US" sz="2400" b="1" i="1" dirty="0" smtClean="0"/>
              <a:t>thoughts </a:t>
            </a:r>
            <a:r>
              <a:rPr lang="en-US" sz="2400" i="1" dirty="0" smtClean="0"/>
              <a:t>than your thoughts.” (Is 55:8-9)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4941168"/>
            <a:ext cx="84969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i="1" dirty="0" smtClean="0"/>
              <a:t>“And </a:t>
            </a:r>
            <a:r>
              <a:rPr lang="en-US" sz="2400" i="1" dirty="0" smtClean="0"/>
              <a:t>you have praised the gods of silver and gold, bronze and iron, wood and stone, which do not see or hear or know; and the </a:t>
            </a:r>
            <a:r>
              <a:rPr lang="en-US" sz="2400" b="1" i="1" dirty="0" smtClean="0"/>
              <a:t>God who holds your breath in His hand</a:t>
            </a:r>
            <a:r>
              <a:rPr lang="en-US" sz="2400" i="1" dirty="0" smtClean="0"/>
              <a:t> and owns all your ways, you have not glorified</a:t>
            </a:r>
            <a:r>
              <a:rPr lang="en-US" sz="2400" i="1" dirty="0" smtClean="0"/>
              <a:t>.” </a:t>
            </a:r>
            <a:r>
              <a:rPr lang="en-US" sz="2400" i="1" dirty="0" smtClean="0"/>
              <a:t>(Dan 5:23)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337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9632" y="620688"/>
            <a:ext cx="8229600" cy="928694"/>
          </a:xfrm>
        </p:spPr>
        <p:txBody>
          <a:bodyPr/>
          <a:lstStyle/>
          <a:p>
            <a:r>
              <a:rPr lang="en-US" dirty="0" smtClean="0"/>
              <a:t>Examples of those who wait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714464"/>
            <a:ext cx="8229600" cy="45948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Characters</a:t>
            </a:r>
            <a:endParaRPr lang="en-US" sz="3200" dirty="0" smtClean="0"/>
          </a:p>
          <a:p>
            <a:pPr>
              <a:buFont typeface="Arial" charset="0"/>
              <a:buChar char="•"/>
            </a:pPr>
            <a:r>
              <a:rPr lang="en-US" sz="3200" dirty="0" smtClean="0"/>
              <a:t>Abraham</a:t>
            </a:r>
            <a:endParaRPr lang="en-US" sz="3200" dirty="0" smtClean="0"/>
          </a:p>
          <a:p>
            <a:pPr>
              <a:buFont typeface="Arial" charset="0"/>
              <a:buChar char="•"/>
            </a:pPr>
            <a:r>
              <a:rPr lang="en-US" sz="3200" dirty="0" smtClean="0"/>
              <a:t>Moses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David</a:t>
            </a:r>
            <a:endParaRPr lang="en-US" sz="3200" dirty="0" smtClean="0"/>
          </a:p>
          <a:p>
            <a:pPr>
              <a:buFont typeface="Arial" charset="0"/>
              <a:buChar char="•"/>
            </a:pPr>
            <a:r>
              <a:rPr lang="en-US" sz="3200" dirty="0" smtClean="0"/>
              <a:t>Mankind – St. Mary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Simeon (200 years</a:t>
            </a:r>
            <a:r>
              <a:rPr lang="en-US" sz="3200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Apostles - Pentecost</a:t>
            </a:r>
            <a:endParaRPr lang="en-US" sz="3200" dirty="0" smtClean="0"/>
          </a:p>
          <a:p>
            <a:pPr>
              <a:buFont typeface="Arial" charset="0"/>
              <a:buChar char="•"/>
            </a:pPr>
            <a:r>
              <a:rPr lang="en-US" sz="3200" dirty="0" smtClean="0"/>
              <a:t>St</a:t>
            </a:r>
            <a:r>
              <a:rPr lang="en-US" sz="3200" dirty="0" smtClean="0"/>
              <a:t>. </a:t>
            </a:r>
            <a:r>
              <a:rPr lang="en-US" sz="3200" dirty="0" smtClean="0"/>
              <a:t>Monica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data:image/jpeg;base64,/9j/4AAQSkZJRgABAQAAAQABAAD/2wCEAAkGBhQSEBUUEhQVFBUUFRQVFBQWFBUUFBQUFBQVFRQUFBYXHCYeFxkkGRQUHy8gIycpLCwsFR4xNTAqNSYrLCkBCQoKDgwOGg8PGi0lHyQsLCwsLCoqKSkpLCwpLCwsKSkpKSksLCwsLCksKSwpLCkpLCksLCksLCwsLCwpLCwpNf/AABEIAL4BCgMBIgACEQEDEQH/xAAcAAABBQEBAQAAAAAAAAAAAAAEAQIDBQYABwj/xAA8EAABAwIFAgMHAwMCBQUAAAABAAIRAyEEBRIxQQZRImFxBxMygZGh8BSx0SNCwVLhFTNicvEWQ4KSwv/EABsBAAIDAQEBAAAAAAAAAAAAAAEEAAIDBQYH/8QAKhEAAgIBBAICAQQDAQEAAAAAAAECAxEEEiExIkEFE1EUYYGhcZGxMiP/2gAMAwEAAhEDEQA/APSsf11Qpuc2SS3eBz2UGX+0KhUdpMtnadl43iccS4mTJJJ85MocY4jlKu95PUQ+Ipcec5PpKniQ4SDKixVcAXK8i6T6krgwHEt7H/CPzzOa9UxJAHAVv1MUjky0Gy363JF5nWV0a7psSsznnTYZTJbxwhsPj3U3Xd91LnueH3VnT6rN2Qkss6X6GTxGMsoz2EwHvHAExKjzTDmg8MB1SLEKpqY95MyRHZQHM3ufLiXRtKoprGDoV6SNL8TUYPBV6lIxUiNgf2WerYx4dDpBFvopG5rUbJDiJ44VJjs08V7yi/Lo03/VmU8YLzL84LXgkz6rYV8e2vS8LoMfNebYVzjeD9EezGOb3CqpuPDNtkLMSXBqsFinsMPEjuuzDMGg6m7rOuz1xEfdR1MNUfT1tEgXVk9y2iurilBtlpis/dUtNk6jmJbBQmQYXWdThstfRrYdzNBZfvCyTWcB08FVUlj/ACB4fqdwc0tmQQvWOns4FekHD8K8Zx2XGm7Uz4e11oeh+pTTq6HfC77FbQsaliQvr9JG2rdWuUevNcnhyHY6RI5T2J08ngmlRVaUqQJSrLgq1kr3shNRlenZBraLyLyWDly5crFTly5coQ5KkXKEFXLlyhDly5coQ+bH11A6rOyun9GYmSPdu+iMy7oLEFwLmwFxXCT9H0B6uuMc5CMnxxp0wYRFfPjvCMzbJfc07rMVnQVhKDT5PNXScpuQ6titck2Vdi8QQN0TWe2Oyr6lF1R2lgJ9ENvPB6TQXNVeZPl1PWNpUGMwZBsIW36XyHSBrbwrbMemadS4sVZQl2Wnqqo2YZ5U+mdN03J8qD6up+yu8+y00jHCgwFhspuaTGXCFji/RpMLUo0iNTQW+gReOw2Fq7QFmveXEpH1/EqRsaWGavTpvKbyQZn07pdqYfDP5dXNDHNZR92BuIQ5xo0gP2kIvOsLTZoLCDO8LeM/FtCdtG6yKkdl9UNm26ir1fFIMIV9S26GD5KWyPRr5yXuHxRcNLuVoOlOh3uqio4gMBkDkrH4WdQhey9FVC7DCeJCboSlLDOT8nZKivMPZf0qMNAS6VIE1y6J4/s6UsqNlUHYg+hlPJUAKRKBr04KNlQYyoLAkSdhNz6BWi8MpNcAupcHJISQmTAeuTJShyBByVICulAgq5cuUIcuXLlCHlFXrz3lYtdYNe5rCDGqCQCQtPlXWVFz20dXiIMgjYiLLxvG5i99R1Qlup7iTpAF/Jb72Z9NvrVDia/wtENHJPcrkVzlvwj2Wo0lUKnOXHH9g+edTNqYhzXmGNcW/MKvwuUjFVi2ibCPlKN6v6OeMS59JhcHGYHc7q/9n/TVSi4vqANniRKmJSlhoNyo/TqUe8dFdR9mTnEF7rLVZR0VSoizbrUuw9rKIVSDdb7Iw9HBeosa25IGZQ2IhV2L6cm7SQrwVU4VVbMWZqck8nneZ+z59V0udZA510eKNGW8L1EvlB5jg21GFpG6zdcMND1WvtUll8I8ErbqHUvTq3s0pucTqPoq2v7LCXeGpA9JSX0SR6KHytDXLPPsVWJEKyoZTW0B7mujj0XouTezKlTcHVCXkXvt9Fsv+HU9OnSIjaFrGjjlid3zEVJbFlHgxakay69mxPRuGeb0wo39NYTD031PdN8DS6/kJWf6d/k1XzVbWFF5POshyWpWeA1pifiNh917RkuXe5pNZvAv6rx3EZ8TL9nk2jZv/S0bABaLp32hVTWp0ngEEEO4MRId62WlFkIvHsx+R0+ovjldL0aTr3qd2FZTax2h1XV499LWATpHclw9IKwGC9pVemHgtdWEghxcZEGYPEGNlput8/y/E0wyrWc1zSQyo2mXhpO4PBFhPoF5/wD+lXucWYeuyuSJbp1Ma+OJfHijgT6rW2c1LxK6Cij6cXRw/wB0/wDp6pkfWrK9ctp03aXBri8FsBxYJDhMntK01TEAN1EgNAmeF83/AKiphqgh5Y9u4aTqa6BIK2OR9Y1jhXUajXOa6p/zHA2Y4iR6av3hSOoSjyc7X6GNFf2wfH49m7znqV21Iw0fE7kzYAdlQDGeIOLiXH4JJLieyDxNVzBDgCS0AiZ222QuEY5z2jUZJA1SYaCR8H8paVrk+zzUpSkz0yhOkTvAn1i6eoPfMptu4ANAFz2sJUtOqHCWkEdwZXfXRptaXKHJC1KuRANIXB6dKQhQg8OSqEhOa9DASSV0pAVyhD56yzL8PTqNGIcS0m7m/wBvmt10p1Jh8NXfTFYOoBshxt9u68pp4ggzuR3UWKxUu8Nlw4y54R7/AFGnrlHyfo9Yz/r84gOGGBZTB/5hs547jsFmxmbx4nVHR6lZZuNcWgAxAiNvmp6eLMQIgfdaub7KU01wW2J610v1R7qh711TWwODXUyfEJMamz+y9ADWVmBwMhwBBHmF864WmXafEfKBzwPNfQHS2GdTwdFj/iDBPl5LWue/ho5HyemhVicXy2VuNovpG928H+VB+tctXVohwIIkFZ3McndTuwam9tyP5CQ1OnnDyg+DnVzT4YxuMKf+vKAFVKHJNXzXs22INdmHYJrMceUIUqD1Fn5JsRZNxwTv1oQVHCvddrSR3U7csq/6fuFvG65rKX9FHGIQ3FgrP9fZjpwTmg3eWt+UyVdjL6gMaT/hYf2jMex9MPsNMxuLmPnsr/Za15Ib0NUZ3xX8/wCjF1Xy03G/zKEOLu4TwAD8+6figBcgSbiDEX57KtxDyBFrmTybfsqJHsQvOMyc7S0gNDOLXT6uZEhniOlokaTBE7j6qGlhgGg1BMjwjttH1TKkNeHO+EOGq352THL5McxX8Af/AB9tLEhz2Oq6QZio5jg4/C8ObuQDsbFbXJ+pmOaT4nBwkajcAt/uE777GCsrlGRYOtULajnU9UAODw0NcTJJ1ggCBF+61+X+zymymDTxL9OgmdNN/npltiNiDPPCN1ULIJR7PCfKStdr+z+PxgsMViQWM2ADZsPt/wCVVjNnF8U+B8QMAbiZ7o7FZZh6NDVijOltpc/c7DSxzfFdp5t81m8wzfDHSMNS0CSXTMyDDQ0kkwQNRE8ja6WhXt7NviaIWWbpRb/4aClmtRo1OdqEjtcC5k8rZ4DrTC+7PiDHNbqgC0RtI3XkWJxJcCL6Q4uIiIJPP2RuDxOoj+k0gtLQG28XBc6Lnf7JuN0o9HqNR8fVdHy/o9ryvN6eIaXUySGuLTIIuL2ncQQfmjQvNfZzmj2uNMNc8PGoNDhIeJmNUAWAt5DuvT6TIdzt5QD233XSo1CnDL7PF6rSyotcGOZhe5UzaAHCcClJVnJszUUgethuR9EK5qsUNXomZAWkJemZzh7QKKkbp/vUj2SovcFa8GJ86YjBg1A7+wuDdWwmyqcZgy3EPY0F0OgRfm2yv8PTDm+P4ZOlo89yTuVf4avhqVMNc0GYJMuDvSQVztNpXKO58Hq/lPk4V2bIctGLbgqrT4qbgeBEGO8bx5paIILgRt3sVv8AKMJgi7Wxpa4n43PeXehLrlvlsk6gyGjUe2HA6rSNx2Ijf0W9mj44Zz9P8x5ea4Auh8ufiMRTa1tmkEu4AHJXvVOwAWa6J6VZhKQIOpzgJd3HZahoWdcNi5BrdT988rpDglSAJVcRKXNsk1eOnY8t7+nYqgJIMG0bgrcqtzbJhVEt8L+DwfJy52o0il5Q7Ga7scSMyKic2ogsQypScWvbBH38weQo24u65Lrknyh3blcG4wJDWABGNqLPZLiSad9wVa0sQuvTqFhRfAhOGGw+VgfapgyWUqgEhupp+cET9CtuKiFzLAsrUyyoNTXcJucVZBpF9Ld9Fqm/R4DWaCJIv/jsq04I6vFtv24n5L2PMPZ5RdJaNJPmY8xHZZ3M+gHtBdTBJa0mNQMkdrT+Bc/9POJ6iPylM+EzAYuqZPYAbXvwfp9BKG9+C1zSAGu53DbgyI3IgfVS4uxPzMdjO/2VbVdAt/O/4VbA05pLA7A4Y6jJBHGkyTzsrnB1quHc73FUtcW63sizhpkhwMtPhI3HPkqvKyYfeCC0gf8AdafMAXRHvSAYJLT8R+EnYaY/uiRA9FcS+uNnEuf8mnyPFVMwFSniarTLP6BfYirIEBwHwlogz5dgqDM+nqtBz2lsGnBe2RqaI+Ju2pvmPvuiMtxwpUy2qwlp06C1zQ8GXBwuHCCDcWiB3VvXzY1hOp9V1MNbSY4Bjm0xckPaYJEixb6Sj4uOH2WhS6pZrWEZbD1byb2MyYuZgzz3VhRIA7yPv3Q+MwumqNLSQ++kSdJIDiwwONTdtlf5B0Xi8U5obTLGTBe4wGi2oxyfILHY28Iblqa4RzJ4NR7L6bjV12IYNLhPi8QsQOdoJXqTG+UTdBZLkdPC0hTpNDQNz/c48uce6sIT9VexYPHay9X2ua6EKQhcVwWwocwKYmAmU2wmVKso9k6BMRuo5Ulc7KJMR6Fn2fOFOWwbnaPTg+iY/Gl3E3i/+y9T6q6CAa12HEaBBYBuO7f4XnmLw3uydTY7zYIVyxHANSm5uS9geHaY0jw+ROod9zyjMvxLw4sJsXagYvf9l1TAOLGv0vDTs4tcGn0JEHhaHozpipia0xLGkancWNxPJ8laVn4MYwyz2Pp4n9NSnfSFZBRUKWloAsAAAPIKYJZj6FC5ck1IBFXJNSQlQINmOXMrM0uHoeWlUw6RbzUP/wBR/K0BqpNQKzlXGXaLxslHhMpMLkzqMnUHDtBBH8qbUrJxVVXGlxH09FztXUoYlHo1hNyfJMytG6JZVB2Vaaic18XCpTqHHgMoZLIwo30lDTxY5U2v5hdKFikYNNHlXVfs3qa3OwwDmkk6J0ls7hpPErG4zonGD/2D6y2J9QTK+hy0FQvwg7KfUvQ+vkLMYZ884bp7FU9bqtMBoEn1aZE28yP/AJTwgxZ48jcgm5j7XX0ViMuaWkFoIIII8iIK8P6n6edhKrmkzJ1MdEa2yR6SOY7rK2GOTo6HVqbcZFNJ1fU7/Xa6Mw7ZBAJH+kgwfPzP2Wq6H9mzsYPfYjXTomNI+F1Vt7t/0t2vF+J3XqGH6GwTGtaMPTIbtqlx3m5Jv87KsaZS5GbvlK6XtXL/AGMb7POm31qfvqwAYYFMOadRAi4niPWZ8l6XSohoAFgNgBATwABAFht5BKSE1CCijzmo1Dvm5P8A0JK4hNKQG6uLHSpBTXe6TfexZQgtR6GJXVHpGq6WCjeWNrCwUMqersoYWsejGXYc7DtIuJVXU6XomqHloImSCAQTxIO91bF9lG2reEsMsfXpNe0teA5rrFrgHA+oNkmFwTKbQ2m0NaLAAQAE19ZLRrbqZITylKg94kbWUyQlD4SOKhNVRvqwPT/KGSDn1E6lWQxeua4qIAQ96bTfdKGynCkjgI4tKr84pkMDo+EwfQ/7/urB+IAQtfEagRwQQR6rO2pTg4loSxJMp6eIBupg9UXvyw7zH+EZQxkjsuFtcHhnQcPZYlydTxBBQnvvNSCotq54fBjKJZ0awdtvypm1e6ptRERbui6OKn4rLo1XZ4YtKOCxLJQmMymhVGmtSZUHZ4Dh9CnsqwpHvlM5yUUmuiak4NaGtAa1oAAAgAAQAB2T/wBQoGbLkSZCW1JSOUVM3U3u0QHMEp/ukyzVG6uUUiZJKtWLBDarpHOSM3V8YKNjnBK1I5OpogQyq6yilSVtvmoJWsOjOXZPqdf1t6JhdcJ4xrFzsQxJqOBjIJTxOryuVPQq3+S79W3sm/rm9lIxa7I2TMlcAZPmmHMB2TDmBVlEGQn3Xmka26Ddiz3UQxJndHbgmS10tG6jdiGhBGqSmFyOAZC3YtRCuShqj7J2HNkcEJnPTWlIUiqE88xOdu965habPcJ9HFWNCsYt9Cgc8pFuJqmP73EehuPsVFRzINEulcqSUng7qWYrBoWY6N+Bx/hG0cQCJFpv2+aoKGOY8S0gg7RujKWK0xuRt6eoWTqcXwLzin0XbHWSk9/T0QlCsD+RPoig7YD7ooVaJmYotgRPHoO6KFbn7cqucwWPZSU60Jquxp4ZnKJZ0cTG+yMpgOFiqltQG6moViCnYtMxawWgYAmvrocVJXErRIq5ClyQFMebJ7dlYqcm090qQboMiJXJGFPIUQN0QnVyodKfW3UUrWPRjLsqDVUlOpZDSn0Vlg2Jy9MNS4CVQVTBB81GgBybJTgVxRIJKYyQ6U8lRYV/iPqgwoMBSrnJqhBlXZLhDZI9Mwh3QZEFFNJXEpCgWMn1FR/rnzDT9tP/AOVnq9KOJWr6pp3Y7uCPpB/ys669lw7swtZ1qJ5gjNYtppOkEhpNo/tKusnzsuEVDcDw1I3/AO5Ji8GHtIIsd7fRVLcvc0louwkG9iI9ExXPcMPbKP7m3w9SYgzzvZWuGrB15Ijj+Vi2Z3SouDHaoABneD2hXOBzWnUgNcCeI9fyy0lWn0K2VtejSGrcC95vbfzUjiFWUMUdUugNPz/N0eKoi952HKww0LNYJg+3oiKJsEEXT5I2gbBOUGEw9myVc3ZdKdMBlU2UrVDWNlK3ZD2Q5I7dcV0osJOHWUI3SzZNBQfRBtff5KD3i6s8+8PiEQPDztvKg1D8BUrvjJP1gE6pLorQU6mbqNgUgRCTKGuLKYJjmqMARRdLQnKHBnwx2spiFCDSh6BioUShagh4PeyDCiyISQlBSFEAxwUNJ0OjuiCUPW79lGQLKYUjHyEjigixWdQ0tVEn/SQflsfsfssg4rc4qC0g7GyzuPyYgamXHI5SGq0sp/8A0ihmm9R8WVAE2+/ZNNG8jcfdcRFtlJT9QufHKHGwDMMqbWEHwuizvMHnyuqLJ80qYWqWvbz4mnkzHhPzW1ZTHN/5Q+My9j4L2yQZDhv805CeTWu5JOMui7w+JBt37o6nUJMAAxt5KrDwQIgn7hRU+oKbHhrzpeO+3ZNSgpIUabLtpMvadhEH5bBWWHd4QqFmL1PkX1cq4wh8IVaYuPDF7S3ZslTKR8KcnRYbVbIT6JskTaJ3CHshIUwmy5zlx2RChw2QWMqHT4bnyP29VNinn3ZDLu4Ej/KymJpYmNFOxL7lxGkNAMknncbdkjdc1JVxWcjNVSa3N4CsnzJ9R3w+CHS6RIcD8JB8h91fNxED/ZVeCwopNIHJkkCJMAbfm6J96mtNpvrh5dmN96lPx6K2k5ThAU61yPsiGVFdFAtqUqFtRPL0cAHYd0OI73RMqudVhwPmjdaGCDiVBidk5zlBWfZHBMh2FqS0J5cgcrqeGEW9BEOc5QvclJQdfHtbYmEJSS7LKLYdhXeFSOKBy3FtcDBBv3U2MxYpsL3bD/wAq744zkO15wdiPh/O6HpvS1cUH0tQFiAd+JQzH+aboalHKFrU1IizHJ2vu2zuexVDUolrrgyO61Id/um18OHtIKW1GijPyjwzWrUOPD6M9TtcbQLcqciRbf8AZOxGXlhnjghNZ8/5XHcJQe1ofU1JZQz9JzsfL82Q+Z5O2s2XCS2eYO20q01AiPvdK9sD+ExXPHDLqbTKrI6VQNOsaYFry5p5afJajL8ZaCqmk+0R/O/KOwDYMRZORaaKXLPJpMI+QpihMEUUStUInSmU/iKcFHTPiKjCSEIXH4oMaSXBoHJMIio9ZTP3hznazZrSAI1DxWnTyVhfbsjwbVV7pAzsWXPc4vJAnk2vP7K/pV/6YvM3HoRIj+FU4PJmtbL/ABGJ23Ec/XujalUMF4EWt2BsB+cqmj0koy+yZbVaiElsgPq4oNEnjfzJ4C5uGxRAIpGDcfDsduVVZnmwwzPe1INVw/oUTcN4FWoPnYfgyLsfjXHVqrHVeZfebzuury+jluaRrWXcAijYoGo6HA+f7oHG56WmI8lz53Rgss6Ea3N4RoaTlKVRYLOdQJgiN1YYXMhUFgRt90Y3RljBHVJBFZkhEYapLQh3PgLsLUuRwbrTPJTaGFD1iFAc0Gp7YPggna89lks06rNUEUwWXeJN7MMTb02+6yldFI0jTKRqcFj2tcZMBR4jqkNrBhYS13wvERNp1Xn6D6LzzB5gaWJGuo94ew2AA5F4n1/NiMyxsua4NjcCOQ0SNQ7yVz7NVLjaPV6WPs2Oe9TGm7RSbrd3mAD22P3WJr5xUNXxannWSGGLkA2GwDQRuo8PnusmAZEnxX5IB+xsoX0f61KOxfJu46gRB9JPPKxstlN5kb11RhwaLKWudFQHTe44kbgX2/hE5nn1R8sIlrg0jaON5WbzLMHhzmtJ8IDQCTF7zHO/5yTleXPNAVC7Vq3lxm9idrG4+iooyxhEeP8A0y9qZ09pYGvDp0gsbJtMEmNt4+i0LD+fnksvlORgPDnGwvA5ni/C07GwLAWt8rW/Oy7vxykoeRx9a47sImBj6GP4+sJ+uPv+/wBVC0Xgflk6beQH3v8AwuiIE5uINwfn+bIDEZfy35hFMf8AUwfsIT9X56gnj0WFtEbVhmtdjg+CpaY2/PyFKHccn+J/ZEYuiNJcOI+5hC0ak8dvz1XEtqdUtrOjCamskppHSL3Hbm3KmympqLpiQVF7zf6T8lNksEu9R+yvS3uSLzfiy9wu6MKCw/xIxxT6EyOtXDdyqzGZu1g1Agji+5VV1ViNQDBIkxMxFwP8qjxmJFEU2AFziAy/w78/+EhdqGpOMR2rTpxUmXr87Lo4JcAGiZMbwAi6lJpqF5AJt9rg+vKEw+Aa0gkAuAi0gX4AnZTYvGaQLXP0/LprTaRx8rOWLX6hdVi1sXp7knZo3PCqc3zsYbxOipX/ALae9OlzLhy7y9EHn2eHDOLGCapF6p/tnhg49V3SHTIrRiK513s3ue7l0sZOa5vOEO6d6dqYp/6nFkkEyGnd57u/6Qt2LbfsuaEsKrZZRwf/2Q=="/>
          <p:cNvSpPr>
            <a:spLocks noChangeAspect="1" noChangeArrowheads="1"/>
          </p:cNvSpPr>
          <p:nvPr/>
        </p:nvSpPr>
        <p:spPr bwMode="auto">
          <a:xfrm>
            <a:off x="0" y="-8683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2965" name="Picture 437" descr="http://images4.fanpop.com/image/photos/23400000/Delicious-Cakes-delicious-recipes-23430265-350-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44824"/>
            <a:ext cx="3333750" cy="2381250"/>
          </a:xfrm>
          <a:prstGeom prst="rect">
            <a:avLst/>
          </a:prstGeom>
          <a:noFill/>
        </p:spPr>
      </p:pic>
      <p:pic>
        <p:nvPicPr>
          <p:cNvPr id="22967" name="Picture 439" descr="http://blogs.providencechristianacademy.org/honorschemistry2011/files/2011/05/cake_bat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16832"/>
            <a:ext cx="2019300" cy="2476501"/>
          </a:xfrm>
          <a:prstGeom prst="rect">
            <a:avLst/>
          </a:prstGeom>
          <a:noFill/>
        </p:spPr>
      </p:pic>
      <p:pic>
        <p:nvPicPr>
          <p:cNvPr id="22969" name="Picture 441" descr="https://encrypted-tbn2.google.com/images?q=tbn:ANd9GcS_WYsC6EVMHMrOIz_Li6UiwP4n1W_x6_Cg1QzQ68lHa43wmTr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869160"/>
            <a:ext cx="2705100" cy="1685926"/>
          </a:xfrm>
          <a:prstGeom prst="rect">
            <a:avLst/>
          </a:prstGeom>
          <a:noFill/>
        </p:spPr>
      </p:pic>
      <p:sp>
        <p:nvSpPr>
          <p:cNvPr id="22971" name="AutoShape 443" descr="data:image/jpeg;base64,/9j/4AAQSkZJRgABAQAAAQABAAD/2wCEAAkGBhQSERUUEhQVFRQVFxQWFBUUFBQUFBQXFxQVFRQUGBUXHCYeFxokGRQXHy8gJCcpLCwsFR4xNTAqNSYrLCkBCQoKDgwOGg8PGikkHBwpKSkpKSwpLCwpKSwsKSksLCkpKSkpKSksKSwpLCkpKSwsKSwsKSksKSkpKSwpLCksKf/AABEIALEBHAMBIgACEQEDEQH/xAAcAAABBQEBAQAAAAAAAAAAAAAEAQIDBQYABwj/xAA5EAABAwIDBQYEBQQDAQEAAAABAAIDBBEFITEGEkFRcRMiYYGRsTKhwdEHFEJy8CNSYuEVU/GCQ//EABkBAAMBAQEAAAAAAAAAAAAAAAECAwAEBf/EACMRAAICAgMAAgMBAQAAAAAAAAABAhEDIRIxQRNRImFxQjL/2gAMAwEAAhEDEQA/ANbTx5Ihia1thZTR5LiSHODVKAomHVStTIBzVzuS4HklcETDAM7qQfIpjD7lSAWHsgYRp4ck52SRo+a6aQAZ9b/RYwpKEqq4NyHePyCjlqS7TIfM/ZByN4KUp/QUhM3m7jdEsbYJkLOKSolU+thIaqa6DJSyOTVO7GQhClY6yjBT2rGCmPRTXaIOMZZohsidCh0KWRyFNRySNcSn5Aokc5S08hTGrg5Cwls2fJCSzFxySNzUxaGAucQAMyTkB5lPysUZFTnn80X+Ta9u7IA4HUH38FSz7X0UZs+phB5GVntdPp9rqR5/p1ETjybI0n0BumTo1BtNRGCTdvdp+EnXxB8VcMeh6aUSt58QfFTQFKtPQGd+W4jJduotoyQbpwXbvFWMmclXBOsiEYuK4rljGesnMFvqkulaMkoRxGacEg8V1kQDm/8AiU/JI5uQSgLGELbJ1ymkZdCopKi+TfM/ZBujEslSBkBc/IdUDIbnM/ZTWyQEslnKMpWFBthZChtypWSXCQ5JWE5zrIGeVSyvQj1NsKGlIuSWQGFJXRJQ1EwU5KBjmOuiI6cnVTwQAKc5akDTU+idKxSKOIBPASNqGcTkLEn6qkxzbmngFmkSv/tYQbEHMOcMgPO/gqLG2NwZeJ0bfe3+l5XPttVSP3mlrA29huh19QN7eyOROllV1W0VW8ZzyAf4kNva1vhATrEvRuCRvtrvxEjpGFsJD58wBqGEGx3xcEccl4/i20FTVEunme/k0k7g6MHdHojzh+8TfPS/oqurhsSLaK8Ul0I4lZI3gfJaT8O6e9UHZWGXC+fJUE+nTQ/Rb78NaGzWuPF5IzGmg4X4FHK6gwQjcv4e47P5NAVhFk4jkT7oPBm5BGaPd1XKuib7J6ufdas7BU98lWOMVFm2VFG6xRnIyNOx28L+qVV1JV2tdWAdfMKsZWY4pAlKRMEz+8nx8lGFM0pUEd9k5oFkgclDUQDQPdOcABcnzTZKgMFz5DmhTd+bshwHBK5UY6aQvyGTePM/ZKxgATzyCRSbMNe5VdUe8j3uVdKe8kbGQVA7JOkKZCMkkhslbCDzFDkqWRyYAkCNTgEtlLHF1RCOpafeKNrKlkDA6Q2B+FoHePQfyymp2tY0udk0Zn+cVjsWhfUSmUkjgxvBreA+pVEtFMePm/0E1O0EklwwCNvge+eruHkqaVj88xn+43U8bHNycOhGhVtR2IsQEUd0YxitIyFVQud8TzY62s0eYGqgbhLB8NyfBpK9B/49hHwhPZg0R1an2K3E88/Iu0DbDU8T8tEwYaeXH3yXpc1GxrbBvy9lUy4XfMjM6DkttA4pmWo8Ivd3K5+388FRYnhlj1uvWqHBwInZZlYrGKYBzx/aQR0P/ia2ibino82r6fdJ8CQvUdhKbdpIHG9tc/FxGQXm+Jnvk8CfkV6l+G5ElAGgZsDwT0eT55OHqqT3EljX5P8Ah6ZhL8gjJpLOP84KpwM90JcSrN2Ujwaff7LnTqJyNbI6+XeKCDCpnzgriUr2ESN9lZ0lZwVOSlbNZFOgUab2SXUGHz3bZRVNQ5riN3pnqOei6FLQCkY//ScZkCZRbXooZqxSc0h6LX8zlc6Jn/Ik5NF/E6ICmhLznoraKnDRbRBSbMyLsycybn26KVoHmnBRuNilYpLa9lFM8JN82UW9coNmOe+wVdfNHVJyQTBmlY6DYm5KGcoloyQVQ7NZmIHBPa1Kxl0bBSc0EgkEFNdHdg1oJeQAMyTbLzQeK43FSt3pHAX+Fo+N55ALKVGLS1Tru7rOEYOXU/3FUSS7K48Tyfws8W2iDwQy+4NL5b3I+Cx9fj8oG8HWBNmgC5J5Aa8Fp2YaCLKixjA3lzC0fDvXbe29cDMHy0VsaTezoncI1AbhW1IeQyUWJtY2IPDUH3C1EUdswsS+gcGNa5jx2bjIZZAQ61nDs231BJ0HJarCZTuNDtbDqmywUXoGHJKS2W1NMeKtYCCEJTQXUkzN3RTRRtMIeB1S/lb9Tr9kEKgoilq8/iF0bN0WTo7NsF55tXFaovwc0j6reme6xe1Z7wJ4b3stN6BBbPL8XisT1PuvQPwTrbiaAi4BDhYaBwIOf/yFgcWku4/Jav8ABTEAyuez/sjNs9Sw36aF3p62irRF18h7Ph7d1tuVx6FZ/aKotVW5sZ7uH0Wij1PX3zWL2tltWi/GJpHk5wP09VzZFSZytfkwxtQi2VF1SRyolsy50w0WrjkhpHZqNtTcJspyTWCi3w+rV/FVCwusXRzWKuWV2SpCVCtGUExJsPkrOiwzi9T0eHNjHMo4JYw+wuQxsYBFk90mv84pS3+cVETwTNiisNyke4XzUsTMlHLHdbwBGMyntislbGklkWoYEqHIdozUsrrqINukHDd/uoKOMuJRscOSV7mxNLnENaBckkADxJ0CNWAdTUwCz21+3sFCCwHfnIyjbchv+T7fCPDU/NZ7an8SXG8dHcDQykZn9gOnUrzqSMuJLiSSbkk3JPEk8V0QgvSixtlxS40+sqt6Tec7MknQAaADgM9FtqTKyxuyVN33HwA9/stxTRqeWrpHoYE1HZcUZBCmlgJTaCNWFRIGNuUYM0lsp5WWFj6BJRUe866AqKt8ru4O7z5rTYHS2A5rcuTA48VZaQUFmqhxyt7IXPIkDwGpPgtex4AssztbhokZYjukOaSMnDe5H+aLopHP+V6MG3bGYkOEV4+GWdudgbgLT4DjsNTYWAd6+dwqWkwCaF+9C1rn7u42Te3CGnW4Omv6bopuzzoHR9mHWa1oc7QF4/VbkRceiOSEVG4i4pzcuM0aian3DcXsVjNsJVtDLvR5rBbavOQGpXOzpieeV8tyitkcQNPVxSt/S8E9NHD0JRUeFttd2ZPBQ09K0P3QQbFVU0kSeKSkpM+iaScOFxoRcfb0IWX22pbvbINWbt/2m4PvfyU+xdeH07Mz3RuG/MAX+/krXFoQ/IjIixUsm1f2Qzx45DKRu0UxdkhWN3HFh1bl5cD6J+9kuUVBEc2al7ZAhycJFjNBjJbItk2Sq2HNECRYVo0BcnMaoS7PopRJYK5I5z8rDVPZHbMroRfNLJJwTJegHDNLu3ULXqaN+qHZiOd9ggSbqefMptxbPKyD2Ogd0SmZEAqzEtpoogbHeI/SzP1OgWPxHaaee7b9mw6tZqertT8llEtDFKRqMZ2zihu1n9R4/SD3R+530F159jeMTVRvK7IaMGTG+XE+JzRDKRNkpE6aR2QwxiUZp0wwK0lgshy1PYziG7MCznjp9Vs6ViwuFz9nIDwOR81u6N1wpTWykOi5pLBMxMbzSFG2TdF1UyYsC7vO3fBwt89Fq0Cm3obNUyMDRGBcZOaW3DhzBGYK0lBiLYWb73WHMoPCJIzc3BNslc01EHsIcEYxBKXjQXLWtdEJGOBBAIINwugkDxY6HVBSYcIo91hNuSXDpFTk09k6TWgllJuG1rt8UQ9g3dLKUHJDTyp7JuNgFWA0Gy89xx2/KTwbkOvFa3aDE9xpzFz46eJXm1bjoe4siNyMnPGg5hvM+KlLbLwqKtizWAOY3hl+3/apJadzSCL35qxoDdhFrnNR4vOIox/dw6n7LNpUo9gnK1yZp/w/2is90RNt4+QfwPTgepXp3ah7eRHDl4LwPD2GMAg2Izv46r0XZnaku3WyO71gLnjyB+hWe1ROUfkjvsK2nHZyxv4Oux3XVv1Q0clwrbaym7elduC7gN5o/wAm52v0uFj8IxDebY5Eag6qEo+nGtaL9xyCQKJslwuD0g4U16XtEO1yfdAFF6KlO/M3Weqo6saFo8Q2/uVS1c9cMxJ6Nb9rru+Fk6PQ4KvL2SvnGvqvEsU2lrAbOkcP2kt9lRvxGedwa6R7urnGw9UfjM0j36XG4mDvva0eLh7Kvm22gacnF3Lda4/Nea4fQaZK9p6EJKR0rAvS8qNvB+iJ5/dZvtdVsm0LpvjdYf26D/acKMJsmGA8ENFYwjHwXsAQh3UlimOjdHocuS44iDrkfFLRWyZjAoqghCvxADiga7EhoNTkFqY1oInbdAyMRjJLhRyNRRgTcVxhG0HZkMfpwdy8Cq0tUlLRXeN4d3nw80WBfo3EFaHi7TcFQ1dGHDMXUGG4Y6MXaLtPAcPEK5p2hyUfp2jMtonRm7LtPgtBgm0MkWUoL2/3AXI8hqjWU4vYhOloQ0XamWissqkuMkWbq9sre6QQU2mbYqloHbpI5lW7JLLXZz8eOkWIlyQGI1zY2Oe42a0EkngAkkq7BeZ7c7VCe8Mbu4D3nDRxGgHNoPqnROWtlbtDtWypl3W3Lc7k5X8ADwVBFH2chto7MFV7jY55EKwocVb8Mli0/wACLjS0c6yW9lrRPDWvvzy5jJUFdWdpLc6DIfUq8xGO8dmus0+pyA18lUQYa7W2XNTg1uTDOLbpB9C++R4q5iIaP8gqvDIrddB91p4g0AEgdUjycX1dloP78NLs3jG+3cfe4HH5KpxXBg2QluRGYI5FUs+Iljw5v6b/AMPgtFR4zHUNyI3xkWk5j7jxSxtqwZsV/kivgrSzKQeY08xwR0Lw7QpammaR9crKsEW4bscfHLI9UtHOky4Y7mlDigYsSa4gHJ3yPRFiVCqM0b8xNPD5IebConat+iMZGpmsXpIiYDaT8Nmzi8Tw13JwuD5jRYR+xs1I49qzInJ7c2268PNe+dmFBNSBwIIuDw1B8lmrGjKnZ4/RsAVpC1aXE9iWE3i/pnl+k+XBZ6WmfCbStLeR4HoVCUWjthOMugiOJECAIeGZT9sEozQx9ECgKvC2qxdVgISaqCVsWmZbE8BJB7N26fUeiyhhljk/q3vwP6fJeow9/Jjb+JNghsQwEyNIewW8L+t08W6FlG9mSpajJE9oq6ppjDIWHyPMIiKRZopGQQStFhRa8C1r8QeXTks9AwuNhqtFhsbcmuFncj7gpJFDVYfGGizDb/E5jy4hF/8AFOebizTzbx63VbQUYBvc+ZJ91pKM2RjsjJ1tFUaKVvxAG3Fv2KrMQxrcO4WG/v0WyJusttXTAN3+IPyPD+ck7joyyN9lTUYw2Nu+/uj1KgZtkCO6xx62H3WSrah0r+9cAHutOvU+KsKcNY25SVRdO1sOxHE5JhZx3Wn9LePU8VXNwlp4JI6kyOyybw8fFXVNDklbDSM3WbPscLFvnofVY/F8JdC62rTofoV6xJAFSYzhgewg/wDh4FPDI0yGXDHItdmCoquRosMxyKuosUc4Wcz0sP8A1CwUljY6jJWlNThUlT8OfHGS9EM73fC0N8c7pzaeQ/E93kjGsUrY1HSOhIBFAONz1JKeyEN0y6ZIzs0v5dYJD+elAsHu9fCyYcRl/uv5BEflrp7aBNZrK11W/wAPRTx4xO0WBBHiL/NHDD135BHQj2ewNf4omBl+KpIqkuKvqFitF2cjVBDaZSNp0QxqfZUoQH7AcQhKvB2SNIIBB4EXCsHvChFQE1GoweObFvZd0GYGrST8ljZsSLCWuBa4ag5Fe2GoCym2uFQTM7zP6mjXDIjnnyUZ412jrxZJXxezFUNDNNmBZvN2V+g1VvDs21rbyO3jyJsEaHXA71rAA7oAvbVPZJENbdTmfmoKKsvK/DqOKNo5H/EXt6IsQh4yv0Isgm4g0HgRwtmi6etB0B8wQqxROSZ53t3hpD2lozv8lmGFzciD6L0vaTC3zFu4xzu9mQL2QZ2YlaB/ScfJBgtfZjqSsLHBxBtxy4LWUFSyYDQ29QhanB5dOzdflukIKPZ6oa4OYxwI4i3zHEJHGyinRvKCUNyVxFMsbRYo5tmysLDzPw368FoqapRSo0ley4bJlmeqqpndu+/6R8I5/wCSirqre7jTl+s8P2pzJwBkg5eCpVsr8W2ejk1FnDRw1/2sbjGzk9wG2cwcjYnyK9E7S6aYQVrCnR5vTQPZ8THDyKNbiLhkGnqQQtu6gHJROwxvJK4j8kzIiSR3EDoFFNTyW5rWvwZvJDTYYW6ZjkhxYeSPO62kc1+8Rrqp6cLU1VGHAghZ6al7N3gdEU/BePpNFEiGwpKfNGsYgAgEK5sNyiGRF3RHw0llgNgUdGiGUiPjp1OyEI0I2VhpFGaNXTYFN+TR4i2H0Wq0VFJYLOUwV5SHRWgQkW4qAoZavkkjCIjhCqTADG93gEVBh4GuaOZGn2RSNZCyAISrpmvBBFxmEZVS7oQTCswpenn2MYO6B7gGve12bTcnyNk2mpHH/wDMN8TZbzFaTfZ4jRZvdIXPKFM6lmclvsip6PmfQWVzQYe3kgIleYeE8SU2w2GiaBkE2WABGxoatCrWiSAHRNORASDDmHgEhU8cqUNAk+EtIs5ocPELFbQYS+kcJIrmL9TczujjbkvRe28FDUwskaWvGR1WatDwm4s8/gnBAI0OYspmvTcU2Vmp3F1OO0iNzuX77P231HggGVtjZwLXcQ4Fp9CuZxo74uMlaLeN6KjeqiOpRkVSgBxLIOXBqGbIp2vTk2h+6o5IwndomOeiAqcQogcxkVnMVpbtN9VramTJZrFpdVKSLQ2VFBJkrOnhLz4KqwaLfJ5XPutRA2wsAsJJ0OgpgAiQ1MbdORJjlIxRBSRpgBUTAjY48kPTsurKOPJOkTkBUoV1ShVFGzOyvaViMRJB1O1GRtUEDEU0KyJMcuXJspyTgAKqS7k1pTJDmUgcplq0EjMKkxOhsbhWzZLIWqu7JB7Qi0ylgGav8PjyQ1Lh+dyraCKwQihpOyZgTahl08JXKpMqJYrJGBHTRIbdskKWKHWTXz8FDMT/ADinU0CxqFdHvIaXCg/JwBHIgH3VibBI+Sy1GAItmIf+tvogsQ2SZrEdw8tWn6hX0c6Sam3swSEOKCpyi+zAvDo3FrxYj+X6J35sLS1bNw559c1GKaOTJzAfIX9VLiX+X7RQOq1C+tsrWv2PJzhfb/F2Y8iqSs2VqGgkFrvC5B+YSuMkUjOD9B6uvyWZrZHSPDW8VJiE7onFsgLXcj9OafgDC+QvIy0HnqpbZd0loucIwgRMDdTxPM8Vcx0oSQRKygiuqpHHJgRpEx1MrN7LIaQrNCornxqaFi54uURAxZIZhNLFcq3iiyQ1LDkjmqqRGTKah4K+pEi5aAJFnCiAuXKqJscFFPouXJmZdlW/7ppXLlMsPTSuXICBUSJXLkyFHN1TgkXJkAZIgXLlyVjogk/nqioNFy5BBGTKGZcuRGQkSNYuXIAkUuM6qGjXLlN9jf5LqJC1HFcuVPCSPPNudWdSocO+EeSVcuWXZ2R/5L+n0VjCuXKiJSG1GiBkSrkJGiQcUXSrlyyGZc0mhRB4LlysiB//2Q=="/>
          <p:cNvSpPr>
            <a:spLocks noChangeAspect="1" noChangeArrowheads="1"/>
          </p:cNvSpPr>
          <p:nvPr/>
        </p:nvSpPr>
        <p:spPr bwMode="auto">
          <a:xfrm>
            <a:off x="0" y="-808038"/>
            <a:ext cx="2705100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2973" name="Picture 445" descr="http://www.webmastergrade.com/wp-content/uploads/2009/08/Lovely-Bab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437112"/>
            <a:ext cx="3572615" cy="2232248"/>
          </a:xfrm>
          <a:prstGeom prst="rect">
            <a:avLst/>
          </a:prstGeom>
          <a:noFill/>
        </p:spPr>
      </p:pic>
      <p:sp>
        <p:nvSpPr>
          <p:cNvPr id="22975" name="AutoShape 447" descr="data:image/jpeg;base64,/9j/4AAQSkZJRgABAQAAAQABAAD/2wCEAAkGBhQQEBUUEhQUFRUUFBgXGRcYGBcWFRgXFxUVFRcXGBgcHSYeGhkjGxcXIC8hJScpLCwsFx4xNTAqNSYrLCkBCQoKDgwOGg8PGiwkHyQsKSw1NCssLzAtKSwsLSwsLC8tNS8sKSw1LC8vKSwsLSwsLDQyLCwsLCwsLDQsLCksLP/AABEIALkBEAMBIgACEQEDEQH/xAAcAAABBQEBAQAAAAAAAAAAAAAAAQMEBQYHAgj/xABDEAACAQIDBgMFBgUCBQMFAAABAgMAEQQhMQUGEkFRYSJxgQcTMkKRI1JicqGxFDPB0fCC4UOSorLxFWPCFzRTc4P/xAAZAQEAAwEBAAAAAAAAAAAAAAAAAgMEAQX/xAAuEQACAQMDAwEHBAMAAAAAAAAAAQIDBBESITFBUWFxBRMiMoGh8COR0fEUseH/2gAMAwEAAhEDEQA/AMxRRRQC0UlFALRSUXoBaKS9FALRXuGFnYKilmOgAufpWm2XuK7WM7cA+6ti/qdB+tAZakvXUsHsGCL4Ilv1I4m+pvUz3Q6D6CgORUV03HbtwTDxRhT95PC36ZH1FYzbu7DYbxBlZCcjcK//AC8/MfpQFLRSXooBaSiigCiiigCiiigCiiigEopaLUAlFFFAFFFFAFFFFAFFFFAFFJS0AXpb0lFALRTmGwryNwopZjyAuf8AatRsvcYmzTtb8C6+raD0vQGXgw7SMFRSzHkBc1p9l7isbGduEfcXNvVtB6XrV4LARwrwxqFHbU+Z1PrT7OALkgAak5AetAM4HZ0cC8MaBRztqfM6mpNQsHteKZmWNwxXW3L/AG70/iMUka8TsFUcybD/AHNAPUzisYkS8UjBR1J/bqfKsztLfW54cOtz99h/2r/f6Vl8ZjCzcUzmR+gN7didFHYUBpto76Fjw4Zf9bDPzC8vM/Sqf/02WZWmkYsBrIzAL5BmNmP4V+tUxxbsQFFs8lUXueWWZY+d60uD3JbhV8fMuDiY3VD/ADWP4Yvl+l+1AZ9obi6kMOo5fmGopoitRjNz4m8WzcWszKLmNiEltzK5C47EDzrOSPwsUlUxuMjlb/mTl5j6UAzRTkkVs8rHQjMH1psigCiiigCiiigCiiigCiiigCiiigCi1FFAJai1LRQCUUtFAeaKStJu7ur75RJKSEPwqMi3e/Jf1NAUWFwjytwxqWboBf69K1Gy9xtDO3+hD+7f2+tanC4VIl4Y1CjoBb69fWnr0A1hMGkK8MahR2GvmdT60/evNN4jErGheRlRV1ZiAo8yaAMZI6oTGod+Sk8IPrWbxOy3dfe7RxAjjGfu0bgQdmfmey59zVPvB7WES6YRfeNp7xgRGPyr8TetvWud7Y2zLiH48VKzNyXmOyoPCg+nrQG/xftNw+HtFgYLr9/h4RfqqfE57tamMNi2xz3Ll2zyJ4bWtcXPhW1xkLkX0rB4XaUKIGsxYHOO1lYEGxMgPFkbG1gOx5+8Xg8ZJEZBDIkDWYhFZYyQLcfDzNtSBamTqi5cI1U+JbNRZRexCm9/Nvm/ar7ZHs9xWIXjIEK2yMlwx8kAuB3NqqvZVvdg8OvDibjEB7rJJ4l4crKhOUbDPM6315V0/bO2HcI0MojDEKAwYXY5gCwuTYaVnuK0qOnEcp9d8L1wmRjKMpOOcPz19DEYIz7FxXvGiSQWK31Ug2Pha10bLmPrVzj8THtOcYjDyqsvuvdtDMMwM80tfryvnnlWgxUoSK+JaLIWJl8IbrwgKeO5+Vetcx3gijEvHAjpEQLcXhJYDxMqXLIhOgP+1WUajnBTaw+xySak4vDXdGokw64aSOXEPGroPCkS+NjcnQC5119Mqpt6dpHEWMgWLhvwrk8xv9+xsi5acr1QQ410J4WIJ1OpyvbM5i1zWz3V3dwrRrNK4mdsynyIejjVm88ux1q9JzexCc40llmUwOAxDIZIopGTmQhZDbrlY15WZW/Ae/w/XVfWuyyKjrYFQgyB4gAB2tkPKsVtfdhZmLG4uTwuBYkDmRz9frVVpUhdOUaecx7rBC4qu3adTGH2efsY90IOf+eXWvNeJXMLsgZXVWI6qbcx09KVHDfCbH7p/odD+9TaxsXp5WT1RXnitrXquHQooooAooooAooooAooooAooooAooooBs11HZOJWSCNk04ALdCAAR6Vy6p2zNsyYd7ociPEp+E2y+tudAdPrxNOqKWdgqqLlmICgdychWI237UEhUCOJmlZb2Y2Rc7ajNvIW8653tjeDEY1rzyFgMwgyQflQZX/AF70B0PeD2rRRXXCr75vvtdYh5fM/wCg71znbW3psS3HiZSeYXkPyxiwHn+teIIYxA0ryBG/4aW4nksc+Kx+zQ6X111tT+D2RLtR+HC4dESO3E+gW4A+0kOtyCbZnM60bSON4KSTHnRBw99W+vL0qPEnEwBIFyBc6C51Pau4boexyJFEknDO33pLiAEa8EeslurZdq8b+ezBTEZVEK8NrtEvuyASAOJfhYXI751Xr6pbFE7hQ3aeCPuduLhkIMETY2Yf8RgFw6HrfNQP+ZvKrhdroJ2GJiOJeKf3X8OjqkvFpxx4S3FKnPiZ8wL2Fq5xsDe3H7Cksp44GOcbEmJupXmj25j1BrcbY9t2ExkIjGFcyt/+WT3cSkAnN42DuvLhsAb8qRinu9z0P8xTj+jhR8dfqW++Hs/2btPCfx0EiYbiTj9+BwRMBcWlQ2sbggkWa/XSuObD9oGMwKcEUilL3AkRZADoCnELj9ql7a3rMxRSROyWEcKrwYOHlwxwrk57nXvVvsv2aYjFkTbQk/h0sLJYe9KjQBPhjX82far4KTeImOo4JZmZ8b5YvESqc5cS78Kubu3iICJHGfAmenCOYrp+xPZ9MIjPtO7Pr7iJvtG/O98vypc+VYvbns2kw8gfBNMWRrjjHC4ZRxgo4AF8rjTlnV5ur7ZSG91tNWLaCcDxLlYe8i0Ntbgehqi7p3FNL3aWfJO3q0qm+Te4bYkeJCx/wsawkZn3PuygtlwubSGS9uvO9uec297PpsITLg3aRBquQlUDkRpIPLPtV6++sEEQklx8MqcJNwULsSbgBFuxIHl3rIbw+02Z9CMNh2W4LENipVN/hCkiMH11GdchV1PMU1jbr+fVE5wW6byN4He5VX7SMluqkAH0On60m0d5PeqGlkLg/wDATiVcsh71zYty0FjWW2TOMUSIgwAOr2VR0u3w37VaPgJcM6yFVcKQbg8SevTzrXKvOSw2ZIWtKEtSW440LzcPvLRoLcKAAWDaWGVgfvuQMudrVN2juwkcYYOO5DcYH1A4h3FuwNSNnbwXiMSqjcWoYfaX5s1v5p6sMz90VKjjTD8EsUiSsCfAwut8vgXVT0NyfKs0m0a0kzKzh4spBxLoD/QHUH8LD0pEe/wm/bn9OfpWp2xt3+KksIkLgWZQQRbT7Z9AgvfhzP5axeMhWMgJJxkfEQPCDfRT83nSDlJZksCaSeE8k1ZhTlVv8UQbODfrazeoOtPJNYXU3H+a9KmRJlFNR4gHsadoAooooAoopaAS1FLRQBRRRQDNBNqKblNAQNqycQBIDIPjUjMdHVhmCKqZ8AQvGh406/Mv5gP3GXlV+y3pnONGEYVWOYNsied/TKgMzLEH1yPXr59fOpuw95J8ASEPgcgsh+FrZAg8jbn9aeaBZSbARyc1OSMe33T+h7VBliKkqwItqDy/zrXGlJYZGUVJYfB2Hdb2r8UCxhVbgFgCxRwOh14h3FQt6vaGcQ3uY1LZ3EMeZuOcj6ZH6dOdcflw1s1zH6j+9Sf/AFqVo1h4giDKygIDe2blR4tBr061W4PhvYwuycvhc3p7f95Lra20Ub/7hxIy5rBGT7sE5eOQam33Tz15VV4XdXFTqZIoHK65dNcr5nKum7neznCxqs07iUkAi1uH05D9TmMxWuxm1UC8ECrloFGQ8zzNQ1rT8HBvjThRWhLHhHHdwt6Y9nSye9h8bWCy28cVr3ABzANxcjPLnW+i2t/Fo0hJKaIVJAZib5ZEEWDX6G2WdN7Y3PixkTyYhXRlsFnjjZjxE/DIFHiW189Ra2dxXLU2hLgJ5EilVuFipIs0bWNrgHL1r0rK9UPhkv25MN7ZOstcHv2fB1PElbBmYgIgBZyBpcX1sPDwjvasVvbiUxUfFDHdYznO1kBAB8CE2Ldba5ZCqR965JGviFWYAeFWuqKeoVbA+oqVBsqbF2kxD8EdvCLAeH8CaAdz+tXXV+pR0RWF55M1l7LlCfvajzLxwv5M3errdbAQzSkTtawHCt+EOb5i/wDTU3re7rbjSYoAYaJY4dGnkFwetuch7Cw8qvd4fYFE0IOElZZ1GfvLe7kPko+z7WuP3rxncwTwz3JQwarcvYMCYRHiijkkKnwngVQbniQXvw8OQuLE3ub3q6n2GMQjjExQorZLGhBe3NjIALHK/Cgytck5ivmxsftDY87xF5sPJ8wDXVxoCQbpIvQ5+dOY32iY3Fj3eJxkxiY2cKFUEaG6pw8eXI1oW+6Kz1tDa0ceImjvxJHK6pKujqrkK1u4ANxVhhdvFs+MutrGxsxBFs2A4umROdrVQRTcR9xg4jI8nhLFfeO1+SLw+EDPO1+eVdF3U9hZ4feY6R0a2UULAMv55LEX/Ct/PlUkmzjaXJRwvJi2EMfDGgF+EZLwr8zkZudP7Cuhbm7hRCMTElyX4eK6q2RIZgSCFFwbAeLvyGG3v3Uk2cwkgd3jLWHFlID+GRRwvl2B8697pe1qTCXjcB0JuUa6MDzsRlnzH7XpUpzjyjtOUW9jpWO3HweM440kcuhAvxB+Atpe417dq5JvJu7LgMQ0TG5AuGGV1Nxe3oQR2ron/wBZ4kU+6wrBzn8S6/6QSdOlYfbu0nxcpxGMb3QYeGNf5jKLkBR8oOeZ1vVUcl7SXzFCuMB+LLuNPUf2qVFjCtuY/wA0NQMTIJpAIoguVgq3JNubHme+VaDZG6rBS0gZuoW/APMjU1YUDUOIV9Dn0507XnG7sOviiuw6fMPLr6VXQ7TZTZwTbLow86AtKKbhnDi6m/8AnOnKAKKKKAKKKKAYvXl9K9UUBHIpLU6yU3QEXFYIPr9RqKjTJwqBL449A4ykjJ5G/Lsbg1ZXrxJED6/Q0BR4rAFBxAhkOjDS/Q/dbsfQ1Amw4PY/5rV4IHiN48wcihzBHTPIjsalbR3cuOKIcrlNSOynmOx9DyoCq2BvVNgjw244ifFE1+E91IzU9xXQIPaPgU926JI9weOBywbjseEK4AUre2bHS+RyrmUsPIj/AM8/I9qiS4cjTMf5rVcqUW8ndXc3u9W+M2IDLipPdR/JhYHHY/aEAgi2mYGdwORpMDsbEbTYLh4EjhQnO1kS+vFIRxOdMhfyFQd0v4b+IH8XmnCbC5CF7i3GRnw6+tr5V07H7cDIkMUsUSXtw/DHbSxC/Jbp556V3aGxdCnKpxvgxe1/ZsYUvHMJGGoK8AP5TxH9bUzubvRDh51GPiaeJbAZ5oRoxTSQD7pP10rW4/3KK0MLtPceJiSnB1MFz9onI8dmFvSue7Yw6q2VrVCS1fDLgujShKm5QeGuUz6l2LtqHFQrJh3WSMiwKaD8JXVSOhAt2rPb0+0yHCsYoVOJxF7e7Q+BD/7smYXyGfW1fO64CaCIyFzDxDJCzI8g7KOXnaouDxktjFG7ASMAVDcKknIX5c6yxsUpbvKMusu9+ttS4ycS4iZJJbcPBGPsokuSEVr52JN+51NQ8LuXjZYffx4aZorXDBTYjqo1YdxeuwbmeyLDYRg+LK4icXPCReCPhBJsp/mEW1bLtzrbbSxsZVQLMztwKt2uTyW4yUnlf9BXpQp9EFByOLey/fvDbOSSKaLgkdiffgXPDYD3b/MqggnLLM3HOum4LfeLFFfdtxLw2KAqpDdfERxIdbrc5kW0NYPfLcr+Kb+IQFGZijKQOJXUAm5Fg4IN+LI5EHQXwjS4jZk5Q20B4TmjA5g9R+la4aafz8d0U3dtVjHVA7Mzs3G2JESho2X3akXIIJVSATkrENxtmOHI8q5pvHFFibJh0DMrXab4Y1UA3BfRv9sqgvvSMSCMS7IikfZRL/M1vxMWytlkeV9DVdj8bNMRCiuqZFIrlrAgWz1I555C9Tr3ScXCC2Z5drZVFNVa0t10T/3/AARExr4eT7OQHhJAZblTyuLi9iCau9mQSYs8b3UHVznf8o/wVbbp+zl5jxOAbak/yk8z8zdhW3x27sMIssrFgOYAU8sgMwPU1khRnPhHoVbinS+Zk3dD2fRqivIQFcAgX8Tg5gu3yjsP0rZmRVtFGpQKOQAVR1I5L3v9aweytpyRrwK11Ginl+Xnb9Kv9nY13BRiGQ6oTbQ3FjyNeH7QqVaDfvE9PddPXt6nrWnuqkdUJLP5x39BnG7Mu9woAPzLYo3kRlVbtbdOKfKVbPbJ1ye3n8w7H9K1OJ2uq8SRDiZrcdyLCwy42AsPIDiPYZ1S4nFkBpCwuFuZG8KAfdQchmTf6k1D2fO4lPKeafnn6ePX6ELmVN8LEvBzPb26M+CPEp405MuTAfiXUeeY71Bwu2uUn/MP6j+1XG3t+Lkrhzc85T/8Qf3Pp1rK4TCyTyBI1Z3c5AZk9/7k17bMSNKkgYXBBHavVazdX2cJAhbEnjkcWKgkIl+4+Ju+g5dab2vuO6XaA8a/dPxjy5N+hrh0y9FemQgkEEEZEHIg9xSUBGooooAryyXr1RQDBFJT5F6aZLUB4IvT+GxxTI+Jf1FM0UBMxuy48SvECA33hz7MOf7jkayuP2W8LWYW6cwfynn5a9qv4pChupt1HI1Zw4iOdSjgZ6qf3B/w0BzuTDA6ZH9D/avEWJaM2zrVbX3ZZLtHdl+rDzA+Idxn1B1rPSR8mHl/saNJ8kozlB5iywwRnmF1uqjWR/CgA18XYchSy7aEbH3YXETMVPv3Uswa1iqKSQegbn0uAaqJ2kCBeNjGDcC54QevDoDWz9k+2MJh5m9+qiY/ypHsFGXw8RyRu5te9rjnxRS4J1K06nzPJL3e9kuIxX22OdoVbPhOczX6g/B5HPsNaXej2VxwoWw8smQv9qtkORPxgWXIE55ZZkVutub2FIDwsEk957tyQ3HGOG4AUKeEnqbZDI5islvFt1GZpFlkLa3961mNs2Kg2AJ1A76V0qMts/frHYFhE7v9mbAOLuo6AnVbcjcWrf7D3qglR3tGPeKBJ9rwCwPFYq1yguORA6VT71Lghgo0dePESQ8aWv78yyX4fAMo4hkTceK5tfWuX4vCPExV1KsOR1zzFWxqtLBfTrOG2MnW9s77tKoTBKgRSVMzECFPvMoY8TnS7nLIDPKuabbxETtdXklkJu8rn4jzsuthyN9OVQcNHJJ9mnE1zfhF7X6209a3O6Xs5aZrsAxW3ETlEn5j8x7D6c6jlyZVUqt7yZQbF2OzhwAhjkULxvHdx4gbxXNw2Vr9Ca2Gw9kRQMoKHgDDjGjsL5gnX9q6LsbYkeHIWBTLMRm5AuPy8o1/XvTu8G6czrxKUkdTZl0YXAPhJ+IAEZZHpWhW+PmaT8nnyu850RbS6orZttBuGOEWGiqgIsLXIAFNt7qRhLxRkLKiMvD4AroSScs2BU6Dhy6aQo8KGyYHW2YIzB5dDUqDZPDkuYNsibZi9s7Hqa2+8hhQqLS1v6nle6qZdSg9alleh4lwyN4zdGHzMbqy6A8Q+g5dKmRSBU4nFhc2BFmI68PLy+tqYHCjao0nLlGh0yHX8Rz1zGlZXejfmOPijg+1kvnI2YFuQ8s8hl+tZLm4VV4S2RvsbOVBZm9306f35Lfbu8scKeM8K/Ki/E3p/XSuc7c3rmxZsxtGNEvfIaXPM1V4rFPK5Z2LMeZzP+dq3m53suaW0uMBSPURZiRvz/cXt8XlWPJ6eCg3X3Um2g32Y4YwbNK3wDsPvN2HrauxbvbsQ4FOGJfER4pGzd/M8h+EZfvVjh8MsaKiKqqosqqAFA6AU7XDotFFFAU28W7q4lCQAJQPC33vwt1HflXNyLZHUV2BnAFybAZk8gBqa5Njpg8sjDRnYjyLEigK6ii9FAFLSUUAtFJS0A20fSm7VIryyXoBmvJWvZFJQE/BbXK5Sacm/v8A3o2pu6k44o7Kxz/A3fLQ/iHqDVeRT2ExrRHw5rzU/wBOhoDM4zAvCxDAgjUHp16Fe4yqDLhQ2a5HpyPl0rplosWliL29HQ9QeX7Gsptrdl4LsPEn3hlb8w+Xz08tKAY2HvrJhyqTxriI0yCSXuo+4GGZTnwG65C1qu5vaF/En3ca4fDZXEjxx+EgggIFSynnxNe1srGshIgOTA5c+Y/uKjrsx2YKgLX0t/Xp60Bb47eBY2P8NcufixD3aVznc+K/De5/zOmdmbAlxb8bXAdr8RF2ck/KOd6u9g7nqGX3pUsWAz/lrc6nraurbJ2bHC6xwlTK+XvHPDyvZfujK1hmetRlJR5KqlWNNbmVwG4hw8V/BGTqrEmQ/mIFge18u1Tdl4uSEMqnwscx3Ate9StvYfEpKUeN7/hBYG+YsQM6Y2jsGbBrHI7IDJogJ4gLA+JSBlnbzqqFxOMs44PInfSblGcHpXPRov8Ad/e9oD7uWIlGPxpk9z1t8Y/Ud6t9obUmlDCEHDxavNJdGPIkE5gWHn5VmNi43jOV1dbHI9bgEHloasNqbTLACV2kKm4Qnwg8iwAzPnf01r0lcwn+ppWft+xfToOdNRp1Ho+/pn8fkiSRA3PF4DkZSCGYaARqc8x8x9Adai7Z20IlPGfdqMjf4j2/2FVW299lw3F8LynQfc/oPLXrXNtq7YkxLl5WJPTkPIcqqqVZVHmRsoW8KMdMEW23973nukd0j0/E3menYfrVPszZcuJkEcKF3PIch1Y6Kvc1c7p7jzY8hh9nCDnKRr1CD5j+g59K0W+G0BspVweBBi4kDyyj+a9yQo49eRNxpcAWzqk0mj3S9n0OBtJMVkxHImwRD/7anU/iOfS1bK1fPGG2TLODIeELxcPvJXVFZz8gdz4m6201NhV1u9tHF4OXhDSJbWN7lCPynKx5EehoDttFQdi7UGJiDgWOjDowtf0zv61PoArxPOqKWchVGpOlR9o7TSBeJz5KPiPl/eubbe3mlxTkKeBENi2qqeiD55O+goC23n3oMw4I7rHfPkz269F7fWsvE1eDIOEAXsBYXNye5PWvcS0AzRRRQBS0lFALRSUtAFLSUUAFb00y2p6igI9qKcaPpXgigEUkHiU2YcxV3s3bgbwyWVtL/K39v2qkoZb0BP21uer3aEAH7mg/0H5fI5eVY9keB/mVlNuYIPQjkf8ABWv2dtlocmuyf9S+XbtVxi9mw41L87WDj4h2N9R+E/prQGe2HvKjkLNZW+98p8+nnWubZ5cCx5ZcwRy9O9c521u5JhmzF1JyYfCew5hvwnPoTUrdzfGXCHhb7SK+aHUd1Pyn9OoNcklJYZVVpRqx0zWUbhsfiIvCZZV/1sB6Z0uE2c8/jZiqc5HzJ/LfXzOXnpVps/eDD4iIPGwf8BA41P4hoB3zFQNr71rh/E5F7HhTX17fm+nSqVbrOW8nmQ9mQU8zk2uzLK6QREqRFHqZG+Nz16+p9BXP9v76k3SC46vzPl0/fyqm29vNLi2u7Hh5Dl/571G2NsObGS+7gQseZ0VR95m5D9+V60ccHrKKSwiHm7c2YnIDMknkBzNdH3P9l17S40ZaiDn/AP1I0/KPXpWm3S3EhwADm0k9s5CMl6iMfKO+p7aVp64SEjQKAFAAAsABYADQAchWS3+3JOOCyRECaMcNjkHW9+G/JgSbE5ZkVr6WgOIfwUiqsOLhkHugQh+B0DMXZQSCroWJPW5yNsquMNC0xRI4zwxqVjQXcgE8Ru3Mkm50A5ACurkX1oAAHID6UBW7ubKOHh4W+JjxNbQXAFu9gKj7y72RYJDcgvyHQ9+p7ftVNvh7QUwwKRHicjUf06Dv9Otc4eJ5n95iCSTomYy/F0H4dTztzAnHb82KxHv5CfdrfhX7zWKjzAv5DzpJpy5z9ANB5V41/wAyt0A5Cno46A94aPrUmvEYyr3QEOiiigFopKKAWiiigFopKWgClpKKAWvLJevVFAMkUlPkXppltQHmveGxDxNxRmx5jkexFeLUUBqdn7WjxKlHADEWKNmG8r6jtrVDt/cc5vh7sPuauPyn5x2OfQnSoZX69avdlbzFbLPmOT8x+br56+dAYGDESQOGUlWB1HbX/cfWm8TimkYs5JJzJNdQ2zuzFjF41IVyLhxmrdOMDXzGY68qi7oez6JXL4vxMrWWI2MZt8xPzg8gQO45UBnt0dwJcbZ3vFB98jxP/wDrB/7jl511/ZOyIsLEI4UCKOmpP3mOrHualAWr0KAWlpKWgFpaSo2P2isK3bXko1P9h3oB+edUUsxAA5/5zrmu9/tCaRjBhrkk2yzz/Yn9BzvRvZteTFQ3jcWZ+G4NkVQSGz1OYtlcmsvh8OsYsnPVj8Tduy/hHregPGGwfC3G545Cb8WoU9urfi+nWpKrehI70+q2oARLU6q0qJTlAIK9UgpaAhUUlLQBRRRQBS0lFALRRRQC0UgpaAKWkpaAKWkFLQDbR9K8U/SMl6AZoIr0RSUBJ2btWTDnw5pzQ6enQ962Wy9rRzrdDmNVPxD06d6wlKjFWDISrDQjWgOsYDEMctf3qevr5c/pWK3Y3xTiC4ghG04/kPn90/p5VrNozXAKm41BBy9CKAlXpapX2lIFP2jfW/71n0xbyzeN2a3Ukj6aUBqdp7YEa+GxPXkO/eudbU2i2I8cxZYm0TSWbu33I+2pq23g3gRPDGQ7Dpmq+Z5nsKyMkrOxLEknmaAcxGJL20AGSqMlUdAK8pFXqOOnQKAQCnkjpUS1e6AKKKKAKWiigINFFFALRSUtAFFFFALRQKKAKWkpaAKWkpaAKWkpaABS0gpaACL02yWpyg6UAzakpaDQCFb17w+Lli/luyjoCbfTSvIpaAlHeXEWsX/6Vv8AtUGTFu2rE39P2pXoSgPCx3p5I7UtehQChL06q2pI69GgFvRekooBb0XpKKA9XovXmigP/9k="/>
          <p:cNvSpPr>
            <a:spLocks noChangeAspect="1" noChangeArrowheads="1"/>
          </p:cNvSpPr>
          <p:nvPr/>
        </p:nvSpPr>
        <p:spPr bwMode="auto">
          <a:xfrm>
            <a:off x="0" y="-846138"/>
            <a:ext cx="25908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259632" y="620688"/>
            <a:ext cx="8229600" cy="928694"/>
          </a:xfrm>
        </p:spPr>
        <p:txBody>
          <a:bodyPr/>
          <a:lstStyle/>
          <a:p>
            <a:r>
              <a:rPr lang="en-US" dirty="0" smtClean="0"/>
              <a:t>Rewards for those who wait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928694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162808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US" sz="4400" dirty="0" smtClean="0"/>
              <a:t>Wait Prayerfully</a:t>
            </a:r>
          </a:p>
          <a:p>
            <a:pPr marL="457200" indent="-457200">
              <a:buAutoNum type="arabicParenR"/>
            </a:pPr>
            <a:r>
              <a:rPr lang="en-US" sz="4400" dirty="0" smtClean="0"/>
              <a:t>Wait Patiently</a:t>
            </a:r>
          </a:p>
          <a:p>
            <a:pPr marL="457200" indent="-457200">
              <a:buAutoNum type="arabicParenR"/>
            </a:pPr>
            <a:r>
              <a:rPr lang="en-US" sz="4400" dirty="0" smtClean="0"/>
              <a:t>Wait Expectantly</a:t>
            </a:r>
          </a:p>
          <a:p>
            <a:pPr marL="457200" indent="-457200">
              <a:buAutoNum type="arabicParenR"/>
            </a:pPr>
            <a:r>
              <a:rPr lang="en-US" sz="4400" dirty="0" smtClean="0"/>
              <a:t>Wait Trustingly</a:t>
            </a: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1760" y="332656"/>
            <a:ext cx="3873624" cy="928694"/>
          </a:xfrm>
        </p:spPr>
        <p:txBody>
          <a:bodyPr/>
          <a:lstStyle/>
          <a:p>
            <a:r>
              <a:rPr lang="en-US" dirty="0" smtClean="0"/>
              <a:t>Wait Training</a:t>
            </a:r>
            <a:endParaRPr lang="en-US" dirty="0"/>
          </a:p>
        </p:txBody>
      </p:sp>
      <p:pic>
        <p:nvPicPr>
          <p:cNvPr id="2050" name="Picture 2" descr="http://www.m1t.co.uk/wp-content/uploads/2008/08/weight_lift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6120680" cy="4584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928694"/>
          </a:xfrm>
        </p:spPr>
        <p:txBody>
          <a:bodyPr/>
          <a:lstStyle/>
          <a:p>
            <a:r>
              <a:rPr lang="en-US" dirty="0" smtClean="0"/>
              <a:t>Wait Training –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0324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“Wait on the LORD; Be of good courage, And He shall </a:t>
            </a:r>
            <a:r>
              <a:rPr lang="en-US" sz="2800" b="1" i="1" dirty="0" smtClean="0"/>
              <a:t>strengthen your heart</a:t>
            </a:r>
            <a:r>
              <a:rPr lang="en-US" sz="2800" i="1" dirty="0" smtClean="0"/>
              <a:t>; Wait, I say, on the LORD!” </a:t>
            </a:r>
            <a:r>
              <a:rPr lang="en-US" sz="2800" dirty="0" smtClean="0"/>
              <a:t>(Ps 27:14) 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“But those who wait on the </a:t>
            </a:r>
            <a:r>
              <a:rPr lang="en-US" sz="2800" i="1" cap="small" dirty="0" smtClean="0"/>
              <a:t>Lord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Shall </a:t>
            </a:r>
            <a:r>
              <a:rPr lang="en-US" sz="2800" b="1" i="1" dirty="0" smtClean="0"/>
              <a:t>renew their strength</a:t>
            </a:r>
            <a:r>
              <a:rPr lang="en-US" sz="2800" i="1" dirty="0" smtClean="0"/>
              <a:t>;</a:t>
            </a:r>
            <a:br>
              <a:rPr lang="en-US" sz="2800" i="1" dirty="0" smtClean="0"/>
            </a:br>
            <a:r>
              <a:rPr lang="en-US" sz="2800" i="1" dirty="0" smtClean="0"/>
              <a:t>They shall mount up with wings like eagles,</a:t>
            </a:r>
            <a:br>
              <a:rPr lang="en-US" sz="2800" i="1" dirty="0" smtClean="0"/>
            </a:br>
            <a:r>
              <a:rPr lang="en-US" sz="2800" i="1" dirty="0" smtClean="0"/>
              <a:t>They shall run and not be weary,</a:t>
            </a:r>
            <a:br>
              <a:rPr lang="en-US" sz="2800" i="1" dirty="0" smtClean="0"/>
            </a:br>
            <a:r>
              <a:rPr lang="en-US" sz="2800" i="1" dirty="0" smtClean="0"/>
              <a:t>They shall walk and not faint.” (Is 40:31)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048672" cy="928694"/>
          </a:xfrm>
        </p:spPr>
        <p:txBody>
          <a:bodyPr/>
          <a:lstStyle/>
          <a:p>
            <a:r>
              <a:rPr lang="en-US" dirty="0" smtClean="0"/>
              <a:t>Reward - Strength</a:t>
            </a:r>
            <a:endParaRPr lang="en-US" dirty="0"/>
          </a:p>
        </p:txBody>
      </p:sp>
      <p:pic>
        <p:nvPicPr>
          <p:cNvPr id="35842" name="Picture 2" descr="https://encrypted-tbn3.google.com/images?q=tbn:ANd9GcQ2UqZug9Qc2oRPjgwiT5W4RIvcUiNJjnBwcyKwP8TWUjXHQxkf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6"/>
            <a:ext cx="5184576" cy="4849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ottawa.ca/cs/groups/content/@webottawa/documents/image/mdaw/mdu2/~edisp/dev009355_1234680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3657600" cy="2295526"/>
          </a:xfrm>
          <a:prstGeom prst="rect">
            <a:avLst/>
          </a:prstGeom>
          <a:noFill/>
        </p:spPr>
      </p:pic>
      <p:pic>
        <p:nvPicPr>
          <p:cNvPr id="4102" name="Picture 6" descr="https://encrypted-tbn3.google.com/images?q=tbn:ANd9GcQ4UvlkFvyUtjyFvXgGLvKzrhoBWBeQElU2EDu_sl8eqXX-oVY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84784"/>
            <a:ext cx="3672408" cy="2457175"/>
          </a:xfrm>
          <a:prstGeom prst="rect">
            <a:avLst/>
          </a:prstGeom>
          <a:noFill/>
        </p:spPr>
      </p:pic>
      <p:pic>
        <p:nvPicPr>
          <p:cNvPr id="4104" name="Picture 8" descr="https://encrypted-tbn2.google.com/images?q=tbn:ANd9GcT68kt3zgB5-HPxyc2ZBEop6WP4A2UaSymJpUDHKWsOk6-57LWuo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077072"/>
            <a:ext cx="3888432" cy="2587576"/>
          </a:xfrm>
          <a:prstGeom prst="rect">
            <a:avLst/>
          </a:prstGeom>
          <a:noFill/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8229600" cy="928694"/>
          </a:xfrm>
        </p:spPr>
        <p:txBody>
          <a:bodyPr/>
          <a:lstStyle/>
          <a:p>
            <a:r>
              <a:rPr lang="en-US" dirty="0" smtClean="0"/>
              <a:t>Wait! Wait! Wait!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120680" cy="928694"/>
          </a:xfrm>
        </p:spPr>
        <p:txBody>
          <a:bodyPr/>
          <a:lstStyle/>
          <a:p>
            <a:r>
              <a:rPr lang="en-US" dirty="0" smtClean="0"/>
              <a:t>Wait! Wait! Wait!</a:t>
            </a:r>
            <a:endParaRPr lang="en-US" dirty="0"/>
          </a:p>
        </p:txBody>
      </p:sp>
      <p:pic>
        <p:nvPicPr>
          <p:cNvPr id="1026" name="Picture 2" descr="https://encrypted-tbn0.google.com/images?q=tbn:ANd9GcSeEzRQ75utiTrPDq_sEePDXwzl4IVt9bsK01hGXi-aHiJMRllO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21088"/>
            <a:ext cx="2028825" cy="2257426"/>
          </a:xfrm>
          <a:prstGeom prst="rect">
            <a:avLst/>
          </a:prstGeom>
          <a:noFill/>
        </p:spPr>
      </p:pic>
      <p:pic>
        <p:nvPicPr>
          <p:cNvPr id="1028" name="Picture 4" descr="http://www.cbc.ca/news/pointofview/job_ki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484784"/>
            <a:ext cx="3888432" cy="2383663"/>
          </a:xfrm>
          <a:prstGeom prst="rect">
            <a:avLst/>
          </a:prstGeom>
          <a:noFill/>
        </p:spPr>
      </p:pic>
      <p:pic>
        <p:nvPicPr>
          <p:cNvPr id="1030" name="Picture 6" descr="https://encrypted-tbn2.google.com/images?q=tbn:ANd9GcRD-Qu3XQoYFFT9jKXizpH-xsAoOsJj39p9QcKjWWXi5ijmH22eS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1" y="1700808"/>
            <a:ext cx="3248361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9632" y="6353944"/>
            <a:ext cx="5061248" cy="5040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Instant response (e-mail, text, call …)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pic>
        <p:nvPicPr>
          <p:cNvPr id="7" name="Picture 449" descr="http://www.webestigate.com/wp-content/uploads/2012/05/iphone-5-release-d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556792"/>
            <a:ext cx="3388611" cy="2304256"/>
          </a:xfrm>
          <a:prstGeom prst="rect">
            <a:avLst/>
          </a:prstGeom>
          <a:noFill/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8229600" cy="928694"/>
          </a:xfrm>
        </p:spPr>
        <p:txBody>
          <a:bodyPr/>
          <a:lstStyle/>
          <a:p>
            <a:r>
              <a:rPr lang="en-US" dirty="0" smtClean="0"/>
              <a:t>Instant Response</a:t>
            </a:r>
            <a:endParaRPr lang="en-US" dirty="0"/>
          </a:p>
        </p:txBody>
      </p:sp>
      <p:sp>
        <p:nvSpPr>
          <p:cNvPr id="11266" name="AutoShape 2" descr="data:image/jpeg;base64,/9j/4AAQSkZJRgABAQAAAQABAAD/2wCEAAkGBhQSEBUUEhMVFRQUFxUUFBQUGBoXFBQUFBQXFBcUFBQXHSYeFxkjGRQUHy8gJCcpLCwsFR4xNTAqNSYsLCkBCQoKDAwOFA8NFCkYFBgpKSkpNSkpKSkpKSkpKSkpKSkpKSkpKSkpKSkpKSkpKSkuKTIpKSoyKSk2KSkpKSkpKf/AABEIAH4AsAMBIgACEQEDEQH/xAAcAAACAwEBAQEAAAAAAAAAAAAABAEGBwUCAwj/xABJEAABAgIECQULCwIHAAAAAAABAAIDEQQFFSESMVJTYZGSodEHF0FRcQYUIlRzgbGywdLhEyUyMzRiY3KTovAj4iRCRIKDs8L/xAAWAQEBAQAAAAAAAAAAAAAAAAAAAQL/xAAXEQEBAQEAAAAAAAAAAAAAAAAAARFR/9oADAMBAAIRAxEAPwDb0IQogQhKvrOGDLCxdQ9qBpCUtWH17ii1YeVuKuBtCUtWHlbii1oeVuKYG0JS1oeVuKLWh5W4pgbQlLVh5W4qLWh5W4pgcQlLVh5W4otWHlbimBtCUtWHlbii1IeVuKBtCVtSHlbii04eVuKYGkJW04eUvvCjBwm0zCg9oQhAKHvAEyZAKVw4sUxhPDaGmZa2RxdBOlVU06sy65tzd5+CQmmhQfvt1FerP++NRWlJzRNOWb+I3UeKLM/Ebq+KBQlEwnLK++3Uiyfvt1HigSBRNO2T+I3UeKDVP4jdR4oEnEdCiaesn77dSLK/Ebq+KBGaJp6y/wARur4qLNGcGpAkhO2cM4NXxR3gM4Nk8UCc1Ka7xGWNR4rxAozSL33zIuHUZdaD4AJih0sw3aOkL33o3L3fFT3o3L3fFB24UQOExiK9LjwqQIInhTbdMS6yBMa12FmsvMX6J7D6FnlFp5wG9g9AWhxMR7Cs4qqj4TWifQPQiw2KwOnWpFYO0qiV33cRIFJiwmw4ZENxaCS6Z6b5dqS5y4+bhancVVaUKxdpn2r0KxfpWac50fNw969c58fNw9bkNaUKxfpUisX6VmnOfGzUPW7ijnPjZqHtP4oNLtJ+lFov0rM+c+Nmoe0/ijnPjZqHtP4oNMtF+lT3+/Ssy5z4+bh638Uc58fNw9buKDTe/wB+lR34/Ssy50KRkQ/3cUc6FJyYWo8UGm99P0qfl36dazIcqVKyYWyeKbq/lOpD4rGOhwpOc1pkHAyc4C7wkGhfKPXyouGQ4zlJzsafIuVf7oauixqHFZBPhmISWzlhtBvZPT7EHPrGt4bHuPf7xMnwYcntB6gcEgS6pr50avIZe2dPiAggyiAMDtB8DpVCi0F8M4L4bmkYw4YJux41EOGXnBYwuJEhgtmZ9gUtvBr9Mju+SLsIESmCDMETHSr+si7narjQKDEEaYwjNrDjYLpz6pm+S1wJUodiWe1FiH5VoZWeVJi83tKQjJ+7QfOFI8p7AufVjA6IARMLo924+cKR+f8A8tXPqn61qosNmMyW6kCrWZDdSaKAVQpZrMlupFmMyRqTgIQJKhSzWZDdSDVrMlqcDbpz+KlrBffi36AgRs5mS3Uos9mSNSdMtKZFKhBhHyU3EXOc43GeMAAJg5PeDMlqO8GZLUwSomori11Aa1owWgX9CUqf7RC8pD9cJ6vvot7fYkKn+0QvKQ/XCiP0AcS8VYwHDmZeE7HdO8dMivRXmrcT7h9J2PtCKbjwIcjdO66+Yn1SLVW41Lc1xAbIT/yzF3mCsr3FwJlIAAG6XnvCq9JDcMzcAZno0qxH2pEUugPn1XTn0nStDCzuK2UGJ2D0rRAs0Cz2pRdr9JWhKg1S2Q87tzikIyTu6HzhH/MPUaubVJ/qtXU7vh84x+1vqNXKqv61qotk1E15RJaHppvUBygImg9OKidyglRO5B6wl4LlE0EoDCQVBUFByq9+i3t9iSqf7RC8pD9cJyvPoN7UjU5/xEHykP1wsj9AleqmitaXF14wnS7ZheSvVUQMIuEwPCfj7UDb6bNpEpAyuJnq6lVY8PwycGd5/mPT1K0QobWsdfN07p+kKrxHERDeSL5j4TVg9lv9CLcRcMZmtFCz6N9TE7B/DrWghZqBUWrBd53+u5XpUigtkD+aJ/2OSLGQ8oI+cY3+z1GrjVZ9a1dvlDHzjG/4/UC4FFiFrgZTkqLiFBXAt13Ui3z1LWjvTULg2+epFvnqTR3ComuHb56kW7o+O9Qduaia4tu6FFuaEHbmglcUV7oU27oQe68+g3tSVTfaIPlIfrtRT6wEQASlIqKn+0QfKQ/XCg/QKir5+EBjLnDegFRQIpaTKQOE683DH8UDEGAQJC8OAcD0SPTNLPqYFxnKZ6bunSm4lILTPDY4yxB07uqUr0RHloBJZJ4IkTjBuliQc2saHgQogn0fyUldgqlW0JwY4PF5aDjncTL2K2qUCpsFsp/nieu5XJUym0hrIjwSLnO3uJSCp90PJ2KVSXRu+CzCDRg/Jh0sEYOPCHUloHJJDH+ueOuUEe+rYaxblBeTWjMoa1oVp3JBBdjp7/PB/uQORmB48f0h7ysZrVmUNaLXZljWgrnMxB8e/YPeUHkWh+O/tb7ysVssyhuU2yzKGtBW+ZVnjg2W+8jmUh+Oftb7ysdtQ8sItqHljWEFeHIrC6ab+1vvKRyLwOmnHYb7y79tQ8sblNtQ8sawgr/M1R/HnfpjioPI7RvHYn6Q4qxWyzLGtFsMyhrCCtP5IKP0UuJ+k33l5o/JVDhxGPFJecBzXSMMCeCQZTwtCtIrhmUNakVqzKGtB0AvjBivaCYePDdqJvS4rRmUNaXhUyG5wwi0j+oZE3TL2ie4qDs0eM/BOGTMzB0hfQRC3ETo0awuXhwOpm5SIkDqZuVDtLeXhxdMkyF5nd5u0q2qjQIsP5ZjWSBdMXdPhMHtV5WaBLRqthPM3QmOJxktBOtMoUQnYsDMw9hvBRYsDMw9hvBOoQJWJAzELYbwRYsDMQthvBOoQJ2LAzMLYbwUWLAzELYbwTqECdjQMzC2G8EWPAzMLYbwTiECljwMzC2G8EWRBzMLYbwTaECtkwczD2G8EWVBzMPYbwTSEC1lwc1D2G8FNmws1D2W8EwhAvZ0LNM2RwUWZCzUPYbwTKEC1mQs1D2RwUWXBzUPZHBNIQLw6vhtM2w2AjEQ0A60whCD/9k="/>
          <p:cNvSpPr>
            <a:spLocks noChangeAspect="1" noChangeArrowheads="1"/>
          </p:cNvSpPr>
          <p:nvPr/>
        </p:nvSpPr>
        <p:spPr bwMode="auto">
          <a:xfrm>
            <a:off x="0" y="-581025"/>
            <a:ext cx="1676400" cy="1200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268" name="Picture 4" descr="http://upload.wikimedia.org/wikipedia/commons/thumb/2/2c/NN-K125MBGPG_Grill-Mikrowelle_silber_Panasonic.gif/220px-NN-K125MBGPG_Grill-Mikrowelle_silber_Panason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340768"/>
            <a:ext cx="3960440" cy="2844318"/>
          </a:xfrm>
          <a:prstGeom prst="rect">
            <a:avLst/>
          </a:prstGeom>
          <a:noFill/>
        </p:spPr>
      </p:pic>
      <p:pic>
        <p:nvPicPr>
          <p:cNvPr id="9" name="Picture 10" descr="https://encrypted-tbn3.google.com/images?q=tbn:ANd9GcQFijWrNS2YA7r5F7wKJkVta61zMFJxMHFJRHxw6EDzQqU9wio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149080"/>
            <a:ext cx="2085975" cy="2190750"/>
          </a:xfrm>
          <a:prstGeom prst="rect">
            <a:avLst/>
          </a:prstGeom>
          <a:noFill/>
        </p:spPr>
      </p:pic>
      <p:pic>
        <p:nvPicPr>
          <p:cNvPr id="8" name="Picture 7" descr="https://encrypted-tbn2.google.com/images?q=tbn:ANd9GcQ9wBgp4dhppMsU7456eJQpv2HgoLCPjjS5qrfHrCyPgzmiBmR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005064"/>
            <a:ext cx="3816424" cy="2319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7281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6600" dirty="0" smtClean="0"/>
              <a:t>Problem is I’m in a hurry </a:t>
            </a:r>
          </a:p>
          <a:p>
            <a:pPr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God isn’t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928694"/>
          </a:xfrm>
        </p:spPr>
        <p:txBody>
          <a:bodyPr/>
          <a:lstStyle/>
          <a:p>
            <a:r>
              <a:rPr lang="en-US" dirty="0" smtClean="0"/>
              <a:t>Mankind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628800"/>
            <a:ext cx="4248472" cy="4608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/>
              <a:t>All Prophesied about a Saviour – 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sz="2200" dirty="0" smtClean="0"/>
              <a:t>The </a:t>
            </a:r>
            <a:r>
              <a:rPr lang="en-US" sz="2200" dirty="0" smtClean="0"/>
              <a:t>Messiah</a:t>
            </a:r>
          </a:p>
          <a:p>
            <a:pPr>
              <a:buNone/>
            </a:pPr>
            <a:r>
              <a:rPr lang="en-US" sz="2200" dirty="0" smtClean="0"/>
              <a:t>Silence – 400 years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Mother of God</a:t>
            </a:r>
          </a:p>
          <a:p>
            <a:pPr>
              <a:buNone/>
            </a:pPr>
            <a:r>
              <a:rPr lang="en-US" sz="2200" dirty="0" smtClean="0"/>
              <a:t>Mother of us all</a:t>
            </a:r>
          </a:p>
          <a:p>
            <a:pPr>
              <a:buNone/>
            </a:pPr>
            <a:r>
              <a:rPr lang="en-US" sz="2200" dirty="0" smtClean="0"/>
              <a:t>Above the Cherubim &amp; Seraphim</a:t>
            </a:r>
          </a:p>
          <a:p>
            <a:pPr>
              <a:buNone/>
            </a:pPr>
            <a:r>
              <a:rPr lang="en-US" sz="2200" dirty="0" smtClean="0"/>
              <a:t>Found in the:</a:t>
            </a:r>
          </a:p>
          <a:p>
            <a:pPr marL="457200" indent="-457200">
              <a:buAutoNum type="alphaLcParenR"/>
            </a:pPr>
            <a:r>
              <a:rPr lang="en-US" sz="2200" dirty="0" smtClean="0"/>
              <a:t>Liturgy</a:t>
            </a:r>
          </a:p>
          <a:p>
            <a:pPr marL="457200" indent="-457200">
              <a:buAutoNum type="alphaLcParenR"/>
            </a:pPr>
            <a:r>
              <a:rPr lang="en-US" sz="2200" dirty="0" smtClean="0"/>
              <a:t>Praises</a:t>
            </a:r>
          </a:p>
          <a:p>
            <a:pPr marL="457200" indent="-457200">
              <a:buAutoNum type="alphaLcParenR"/>
            </a:pPr>
            <a:r>
              <a:rPr lang="en-US" sz="2200" dirty="0" smtClean="0"/>
              <a:t>Venerations</a:t>
            </a:r>
          </a:p>
          <a:p>
            <a:pPr marL="457200" indent="-457200">
              <a:buAutoNum type="alphaLcParenR"/>
            </a:pPr>
            <a:r>
              <a:rPr lang="en-US" sz="2200" dirty="0" smtClean="0"/>
              <a:t>Hymns</a:t>
            </a:r>
          </a:p>
          <a:p>
            <a:pPr marL="457200" indent="-457200">
              <a:buAutoNum type="alphaLcParenR"/>
            </a:pPr>
            <a:r>
              <a:rPr lang="en-US" sz="2200" dirty="0" smtClean="0"/>
              <a:t>Agpeya</a:t>
            </a:r>
            <a:endParaRPr lang="en-US" sz="22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788024" y="1484784"/>
            <a:ext cx="4355976" cy="252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Father looked from Heaven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200" b="1" i="1" dirty="0" smtClean="0">
                <a:solidFill>
                  <a:srgbClr val="0070C0"/>
                </a:solidFill>
              </a:rPr>
              <a:t>And found no one like you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</a:t>
            </a:r>
            <a:r>
              <a:rPr kumimoji="0" lang="en-US" sz="2200" b="1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sent His Only Begotten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200" b="1" i="1" baseline="0" dirty="0" smtClean="0">
                <a:solidFill>
                  <a:srgbClr val="0070C0"/>
                </a:solidFill>
              </a:rPr>
              <a:t>Who</a:t>
            </a:r>
            <a:r>
              <a:rPr lang="en-US" sz="2200" b="1" i="1" dirty="0" smtClean="0">
                <a:solidFill>
                  <a:srgbClr val="0070C0"/>
                </a:solidFill>
              </a:rPr>
              <a:t> came and took flesh from you</a:t>
            </a:r>
            <a:endParaRPr kumimoji="0" lang="en-US" sz="10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(Wed Theotokia)</a:t>
            </a:r>
            <a:endParaRPr kumimoji="0" lang="en-US" sz="22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6" name="Picture 2" descr="https://encrypted-tbn2.google.com/images?q=tbn:ANd9GcRErdp8VcW2TRytFGfax9-tdbQ2ufDyA4RfRmUuIfO7pOa9fK9w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93096"/>
            <a:ext cx="1832073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928694"/>
          </a:xfrm>
        </p:spPr>
        <p:txBody>
          <a:bodyPr/>
          <a:lstStyle/>
          <a:p>
            <a:r>
              <a:rPr lang="en-US" dirty="0" smtClean="0"/>
              <a:t>Wait Training – Starts Now!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0324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“Wait on the LORD; Be of good courage, And He shall </a:t>
            </a:r>
            <a:r>
              <a:rPr lang="en-US" sz="2800" b="1" i="1" dirty="0" smtClean="0"/>
              <a:t>strengthen your heart</a:t>
            </a:r>
            <a:r>
              <a:rPr lang="en-US" sz="2800" i="1" dirty="0" smtClean="0"/>
              <a:t>; Wait, I say, on the LORD!” </a:t>
            </a:r>
            <a:r>
              <a:rPr lang="en-US" sz="2800" dirty="0" smtClean="0"/>
              <a:t>(Ps 27:14) 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“But those who wait on the </a:t>
            </a:r>
            <a:r>
              <a:rPr lang="en-US" sz="2800" i="1" cap="small" dirty="0" smtClean="0"/>
              <a:t>Lord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Shall </a:t>
            </a:r>
            <a:r>
              <a:rPr lang="en-US" sz="2800" b="1" i="1" dirty="0" smtClean="0"/>
              <a:t>renew their strength</a:t>
            </a:r>
            <a:r>
              <a:rPr lang="en-US" sz="2800" i="1" dirty="0" smtClean="0"/>
              <a:t>;</a:t>
            </a:r>
            <a:br>
              <a:rPr lang="en-US" sz="2800" i="1" dirty="0" smtClean="0"/>
            </a:br>
            <a:r>
              <a:rPr lang="en-US" sz="2800" i="1" dirty="0" smtClean="0"/>
              <a:t>They shall mount up with wings like eagles,</a:t>
            </a:r>
            <a:br>
              <a:rPr lang="en-US" sz="2800" i="1" dirty="0" smtClean="0"/>
            </a:br>
            <a:r>
              <a:rPr lang="en-US" sz="2800" i="1" dirty="0" smtClean="0"/>
              <a:t>They shall run and not be weary,</a:t>
            </a:r>
            <a:br>
              <a:rPr lang="en-US" sz="2800" i="1" dirty="0" smtClean="0"/>
            </a:br>
            <a:r>
              <a:rPr lang="en-US" sz="2800" i="1" dirty="0" smtClean="0"/>
              <a:t>They shall walk and not faint.” (Is 40:31)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611560" y="2996952"/>
            <a:ext cx="8424936" cy="92869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 waiting</a:t>
            </a:r>
            <a:r>
              <a:rPr lang="en-US" sz="5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active or passive?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4896544" cy="928694"/>
          </a:xfrm>
        </p:spPr>
        <p:txBody>
          <a:bodyPr/>
          <a:lstStyle/>
          <a:p>
            <a:r>
              <a:rPr lang="en-US" dirty="0" smtClean="0"/>
              <a:t>What is Waiting?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Waiting </a:t>
            </a:r>
            <a:r>
              <a:rPr lang="en-US" sz="2400" dirty="0" smtClean="0"/>
              <a:t>– not like waiting for a bus, or laziness </a:t>
            </a:r>
          </a:p>
          <a:p>
            <a:pPr>
              <a:buNone/>
            </a:pPr>
            <a:r>
              <a:rPr lang="en-US" sz="2400" dirty="0" smtClean="0"/>
              <a:t>Waiting is </a:t>
            </a:r>
            <a:r>
              <a:rPr lang="en-US" sz="2400" dirty="0" smtClean="0"/>
              <a:t>seeking</a:t>
            </a:r>
          </a:p>
          <a:p>
            <a:pPr>
              <a:buNone/>
            </a:pPr>
            <a:r>
              <a:rPr lang="en-US" sz="2400" dirty="0" smtClean="0"/>
              <a:t>Waiting </a:t>
            </a:r>
            <a:r>
              <a:rPr lang="en-US" sz="2400" dirty="0" smtClean="0"/>
              <a:t>is more work than working – requires strength, surrender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Situations to make it difficult to wait: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Fear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Enemies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Problems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Feel </a:t>
            </a:r>
            <a:r>
              <a:rPr lang="en-US" sz="2400" dirty="0" smtClean="0"/>
              <a:t>forsaken</a:t>
            </a:r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6" name="Picture 5" descr="http://www.bleepingidiots.com/wp-content/uploads/2012/04/panic-but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717032"/>
            <a:ext cx="2924175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8055</TotalTime>
  <Words>430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Wait Training</vt:lpstr>
      <vt:lpstr>Wait! Wait! Wait!</vt:lpstr>
      <vt:lpstr>Wait! Wait! Wait!</vt:lpstr>
      <vt:lpstr>Instant Response</vt:lpstr>
      <vt:lpstr>Slide 5</vt:lpstr>
      <vt:lpstr>Mankind</vt:lpstr>
      <vt:lpstr>Wait Training – Starts Now!</vt:lpstr>
      <vt:lpstr>Slide 8</vt:lpstr>
      <vt:lpstr>What is Waiting?</vt:lpstr>
      <vt:lpstr>Slide 10</vt:lpstr>
      <vt:lpstr>Slide 11</vt:lpstr>
      <vt:lpstr>Slide 12</vt:lpstr>
      <vt:lpstr>Slide 13</vt:lpstr>
      <vt:lpstr>Examples of those who wait</vt:lpstr>
      <vt:lpstr>Rewards for those who wait</vt:lpstr>
      <vt:lpstr>Summary</vt:lpstr>
      <vt:lpstr>Wait Training</vt:lpstr>
      <vt:lpstr>Wait Training – Results</vt:lpstr>
      <vt:lpstr>Reward - Strength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Holiness</dc:title>
  <dc:creator>imikhail</dc:creator>
  <cp:lastModifiedBy>imikhail</cp:lastModifiedBy>
  <cp:revision>118</cp:revision>
  <dcterms:created xsi:type="dcterms:W3CDTF">2011-03-03T21:09:00Z</dcterms:created>
  <dcterms:modified xsi:type="dcterms:W3CDTF">2012-08-17T23:30:30Z</dcterms:modified>
</cp:coreProperties>
</file>