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4"/>
  </p:notesMasterIdLst>
  <p:sldIdLst>
    <p:sldId id="256" r:id="rId2"/>
    <p:sldId id="257" r:id="rId3"/>
    <p:sldId id="259" r:id="rId4"/>
    <p:sldId id="260" r:id="rId5"/>
    <p:sldId id="261" r:id="rId6"/>
    <p:sldId id="262" r:id="rId7"/>
    <p:sldId id="291" r:id="rId8"/>
    <p:sldId id="292" r:id="rId9"/>
    <p:sldId id="296" r:id="rId10"/>
    <p:sldId id="297" r:id="rId11"/>
    <p:sldId id="293" r:id="rId12"/>
    <p:sldId id="294" r:id="rId13"/>
    <p:sldId id="295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26" r:id="rId28"/>
    <p:sldId id="327" r:id="rId29"/>
    <p:sldId id="328" r:id="rId30"/>
    <p:sldId id="329" r:id="rId31"/>
    <p:sldId id="330" r:id="rId32"/>
    <p:sldId id="331" r:id="rId33"/>
    <p:sldId id="311" r:id="rId34"/>
    <p:sldId id="312" r:id="rId35"/>
    <p:sldId id="334" r:id="rId36"/>
    <p:sldId id="335" r:id="rId37"/>
    <p:sldId id="336" r:id="rId38"/>
    <p:sldId id="337" r:id="rId39"/>
    <p:sldId id="313" r:id="rId40"/>
    <p:sldId id="314" r:id="rId41"/>
    <p:sldId id="315" r:id="rId42"/>
    <p:sldId id="338" r:id="rId43"/>
    <p:sldId id="339" r:id="rId44"/>
    <p:sldId id="316" r:id="rId45"/>
    <p:sldId id="332" r:id="rId46"/>
    <p:sldId id="333" r:id="rId47"/>
    <p:sldId id="317" r:id="rId48"/>
    <p:sldId id="318" r:id="rId49"/>
    <p:sldId id="263" r:id="rId50"/>
    <p:sldId id="264" r:id="rId51"/>
    <p:sldId id="265" r:id="rId52"/>
    <p:sldId id="266" r:id="rId53"/>
    <p:sldId id="319" r:id="rId54"/>
    <p:sldId id="320" r:id="rId55"/>
    <p:sldId id="321" r:id="rId56"/>
    <p:sldId id="322" r:id="rId57"/>
    <p:sldId id="323" r:id="rId58"/>
    <p:sldId id="324" r:id="rId59"/>
    <p:sldId id="325" r:id="rId60"/>
    <p:sldId id="340" r:id="rId61"/>
    <p:sldId id="341" r:id="rId62"/>
    <p:sldId id="342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65" autoAdjust="0"/>
    <p:restoredTop sz="94637" autoAdjust="0"/>
  </p:normalViewPr>
  <p:slideViewPr>
    <p:cSldViewPr>
      <p:cViewPr varScale="1">
        <p:scale>
          <a:sx n="69" d="100"/>
          <a:sy n="69" d="100"/>
        </p:scale>
        <p:origin x="-94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4.xml"/><Relationship Id="rId13" Type="http://schemas.openxmlformats.org/officeDocument/2006/relationships/slide" Target="slides/slide29.xml"/><Relationship Id="rId18" Type="http://schemas.openxmlformats.org/officeDocument/2006/relationships/slide" Target="slides/slide34.xml"/><Relationship Id="rId26" Type="http://schemas.openxmlformats.org/officeDocument/2006/relationships/slide" Target="slides/slide42.xml"/><Relationship Id="rId39" Type="http://schemas.openxmlformats.org/officeDocument/2006/relationships/slide" Target="slides/slide59.xml"/><Relationship Id="rId3" Type="http://schemas.openxmlformats.org/officeDocument/2006/relationships/slide" Target="slides/slide9.xml"/><Relationship Id="rId21" Type="http://schemas.openxmlformats.org/officeDocument/2006/relationships/slide" Target="slides/slide37.xml"/><Relationship Id="rId34" Type="http://schemas.openxmlformats.org/officeDocument/2006/relationships/slide" Target="slides/slide54.xml"/><Relationship Id="rId42" Type="http://schemas.openxmlformats.org/officeDocument/2006/relationships/slide" Target="slides/slide62.xml"/><Relationship Id="rId7" Type="http://schemas.openxmlformats.org/officeDocument/2006/relationships/slide" Target="slides/slide23.xml"/><Relationship Id="rId12" Type="http://schemas.openxmlformats.org/officeDocument/2006/relationships/slide" Target="slides/slide28.xml"/><Relationship Id="rId17" Type="http://schemas.openxmlformats.org/officeDocument/2006/relationships/slide" Target="slides/slide33.xml"/><Relationship Id="rId25" Type="http://schemas.openxmlformats.org/officeDocument/2006/relationships/slide" Target="slides/slide41.xml"/><Relationship Id="rId33" Type="http://schemas.openxmlformats.org/officeDocument/2006/relationships/slide" Target="slides/slide53.xml"/><Relationship Id="rId38" Type="http://schemas.openxmlformats.org/officeDocument/2006/relationships/slide" Target="slides/slide58.xml"/><Relationship Id="rId2" Type="http://schemas.openxmlformats.org/officeDocument/2006/relationships/slide" Target="slides/slide8.xml"/><Relationship Id="rId16" Type="http://schemas.openxmlformats.org/officeDocument/2006/relationships/slide" Target="slides/slide32.xml"/><Relationship Id="rId20" Type="http://schemas.openxmlformats.org/officeDocument/2006/relationships/slide" Target="slides/slide36.xml"/><Relationship Id="rId29" Type="http://schemas.openxmlformats.org/officeDocument/2006/relationships/slide" Target="slides/slide45.xml"/><Relationship Id="rId41" Type="http://schemas.openxmlformats.org/officeDocument/2006/relationships/slide" Target="slides/slide61.xml"/><Relationship Id="rId1" Type="http://schemas.openxmlformats.org/officeDocument/2006/relationships/slide" Target="slides/slide7.xml"/><Relationship Id="rId6" Type="http://schemas.openxmlformats.org/officeDocument/2006/relationships/slide" Target="slides/slide18.xml"/><Relationship Id="rId11" Type="http://schemas.openxmlformats.org/officeDocument/2006/relationships/slide" Target="slides/slide27.xml"/><Relationship Id="rId24" Type="http://schemas.openxmlformats.org/officeDocument/2006/relationships/slide" Target="slides/slide40.xml"/><Relationship Id="rId32" Type="http://schemas.openxmlformats.org/officeDocument/2006/relationships/slide" Target="slides/slide48.xml"/><Relationship Id="rId37" Type="http://schemas.openxmlformats.org/officeDocument/2006/relationships/slide" Target="slides/slide57.xml"/><Relationship Id="rId40" Type="http://schemas.openxmlformats.org/officeDocument/2006/relationships/slide" Target="slides/slide60.xml"/><Relationship Id="rId5" Type="http://schemas.openxmlformats.org/officeDocument/2006/relationships/slide" Target="slides/slide17.xml"/><Relationship Id="rId15" Type="http://schemas.openxmlformats.org/officeDocument/2006/relationships/slide" Target="slides/slide31.xml"/><Relationship Id="rId23" Type="http://schemas.openxmlformats.org/officeDocument/2006/relationships/slide" Target="slides/slide39.xml"/><Relationship Id="rId28" Type="http://schemas.openxmlformats.org/officeDocument/2006/relationships/slide" Target="slides/slide44.xml"/><Relationship Id="rId36" Type="http://schemas.openxmlformats.org/officeDocument/2006/relationships/slide" Target="slides/slide56.xml"/><Relationship Id="rId10" Type="http://schemas.openxmlformats.org/officeDocument/2006/relationships/slide" Target="slides/slide26.xml"/><Relationship Id="rId19" Type="http://schemas.openxmlformats.org/officeDocument/2006/relationships/slide" Target="slides/slide35.xml"/><Relationship Id="rId31" Type="http://schemas.openxmlformats.org/officeDocument/2006/relationships/slide" Target="slides/slide47.xml"/><Relationship Id="rId4" Type="http://schemas.openxmlformats.org/officeDocument/2006/relationships/slide" Target="slides/slide10.xml"/><Relationship Id="rId9" Type="http://schemas.openxmlformats.org/officeDocument/2006/relationships/slide" Target="slides/slide25.xml"/><Relationship Id="rId14" Type="http://schemas.openxmlformats.org/officeDocument/2006/relationships/slide" Target="slides/slide30.xml"/><Relationship Id="rId22" Type="http://schemas.openxmlformats.org/officeDocument/2006/relationships/slide" Target="slides/slide38.xml"/><Relationship Id="rId27" Type="http://schemas.openxmlformats.org/officeDocument/2006/relationships/slide" Target="slides/slide43.xml"/><Relationship Id="rId30" Type="http://schemas.openxmlformats.org/officeDocument/2006/relationships/slide" Target="slides/slide46.xml"/><Relationship Id="rId35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AFD21-80AC-43FD-9FF6-2CE5C60763E4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9F37D-4BBD-4886-8CC0-D06B7E7369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C53552-27C8-4152-BA9C-12469DB61904}" type="slidenum">
              <a:rPr lang="en-CA" smtClean="0"/>
              <a:pPr/>
              <a:t>7</a:t>
            </a:fld>
            <a:endParaRPr lang="en-CA" smtClean="0"/>
          </a:p>
        </p:txBody>
      </p:sp>
      <p:sp>
        <p:nvSpPr>
          <p:cNvPr id="279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26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27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28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29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30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31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32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33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34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35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7A1608-4CF3-4ADF-8904-12B3E7611434}" type="slidenum">
              <a:rPr lang="en-CA" smtClean="0"/>
              <a:pPr/>
              <a:t>8</a:t>
            </a:fld>
            <a:endParaRPr lang="en-CA" smtClean="0"/>
          </a:p>
        </p:txBody>
      </p:sp>
      <p:sp>
        <p:nvSpPr>
          <p:cNvPr id="280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0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36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37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38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E9ED5-0933-4BBD-AA79-2AA1A268225D}" type="slidenum">
              <a:rPr lang="en-CA" smtClean="0"/>
              <a:pPr/>
              <a:t>39</a:t>
            </a:fld>
            <a:endParaRPr lang="en-CA" smtClean="0"/>
          </a:p>
        </p:txBody>
      </p:sp>
      <p:sp>
        <p:nvSpPr>
          <p:cNvPr id="281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1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B15873-D850-46DF-B0FC-36186F54876A}" type="slidenum">
              <a:rPr lang="en-CA" smtClean="0"/>
              <a:pPr/>
              <a:t>40</a:t>
            </a:fld>
            <a:endParaRPr lang="en-CA" smtClean="0"/>
          </a:p>
        </p:txBody>
      </p:sp>
      <p:sp>
        <p:nvSpPr>
          <p:cNvPr id="282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26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41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42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43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44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45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517E27-45BF-40B6-8109-C2CD2C00E3FB}" type="slidenum">
              <a:rPr lang="en-CA" smtClean="0"/>
              <a:pPr/>
              <a:t>9</a:t>
            </a:fld>
            <a:endParaRPr lang="en-CA" smtClean="0"/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46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4D548A7-E8B1-43A7-AD3C-986B043B8BD8}" type="slidenum">
              <a:rPr lang="en-CA" smtClean="0"/>
              <a:pPr/>
              <a:t>47</a:t>
            </a:fld>
            <a:endParaRPr lang="en-CA" smtClean="0"/>
          </a:p>
        </p:txBody>
      </p:sp>
      <p:sp>
        <p:nvSpPr>
          <p:cNvPr id="283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3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A845559-9FE4-45EF-B316-B2038B9CF774}" type="slidenum">
              <a:rPr lang="en-CA" smtClean="0"/>
              <a:pPr/>
              <a:t>48</a:t>
            </a:fld>
            <a:endParaRPr lang="en-CA" smtClean="0"/>
          </a:p>
        </p:txBody>
      </p:sp>
      <p:sp>
        <p:nvSpPr>
          <p:cNvPr id="284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53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54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55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56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57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58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59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517E27-45BF-40B6-8109-C2CD2C00E3FB}" type="slidenum">
              <a:rPr lang="en-CA" smtClean="0"/>
              <a:pPr/>
              <a:t>10</a:t>
            </a:fld>
            <a:endParaRPr lang="en-CA" smtClean="0"/>
          </a:p>
        </p:txBody>
      </p:sp>
      <p:sp>
        <p:nvSpPr>
          <p:cNvPr id="285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5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60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61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62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BAD759-2076-420F-B820-87E09C031A4A}" type="slidenum">
              <a:rPr lang="en-CA" smtClean="0"/>
              <a:pPr/>
              <a:t>17</a:t>
            </a:fld>
            <a:endParaRPr lang="en-CA" smtClean="0"/>
          </a:p>
        </p:txBody>
      </p:sp>
      <p:sp>
        <p:nvSpPr>
          <p:cNvPr id="277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7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FEDD59-D09D-431A-A1FA-2A1C444ECF44}" type="slidenum">
              <a:rPr lang="en-CA" smtClean="0"/>
              <a:pPr/>
              <a:t>18</a:t>
            </a:fld>
            <a:endParaRPr lang="en-CA" smtClean="0"/>
          </a:p>
        </p:txBody>
      </p:sp>
      <p:sp>
        <p:nvSpPr>
          <p:cNvPr id="278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8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7D808B-CC6C-45C0-8D0E-D60CC40FA531}" type="slidenum">
              <a:rPr lang="en-CA" smtClean="0"/>
              <a:pPr/>
              <a:t>23</a:t>
            </a:fld>
            <a:endParaRPr lang="en-CA" smtClean="0"/>
          </a:p>
        </p:txBody>
      </p:sp>
      <p:sp>
        <p:nvSpPr>
          <p:cNvPr id="274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44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5F4C2C-57E9-4A36-A4BC-4E7999C98893}" type="slidenum">
              <a:rPr lang="en-CA" smtClean="0"/>
              <a:pPr/>
              <a:t>24</a:t>
            </a:fld>
            <a:endParaRPr lang="en-CA" smtClean="0"/>
          </a:p>
        </p:txBody>
      </p:sp>
      <p:sp>
        <p:nvSpPr>
          <p:cNvPr id="275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54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95A94C5-E550-4F2D-910A-D7A164470169}" type="slidenum">
              <a:rPr lang="en-CA" smtClean="0"/>
              <a:pPr/>
              <a:t>25</a:t>
            </a:fld>
            <a:endParaRPr lang="en-CA" smtClean="0"/>
          </a:p>
        </p:txBody>
      </p:sp>
      <p:sp>
        <p:nvSpPr>
          <p:cNvPr id="276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290E7-1ECA-4493-BBF0-1CC85B416986}" type="datetimeFigureOut">
              <a:rPr lang="en-US" smtClean="0"/>
              <a:pPr/>
              <a:t>9/9/2012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25CA1-088C-4A26-8302-53ADFD7BE3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13" Type="http://schemas.openxmlformats.org/officeDocument/2006/relationships/slide" Target="slide34.xml"/><Relationship Id="rId3" Type="http://schemas.openxmlformats.org/officeDocument/2006/relationships/slide" Target="slide7.xml"/><Relationship Id="rId7" Type="http://schemas.openxmlformats.org/officeDocument/2006/relationships/slide" Target="slide56.xml"/><Relationship Id="rId12" Type="http://schemas.openxmlformats.org/officeDocument/2006/relationships/slide" Target="slide3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4.xml"/><Relationship Id="rId11" Type="http://schemas.openxmlformats.org/officeDocument/2006/relationships/slide" Target="slide26.xml"/><Relationship Id="rId5" Type="http://schemas.openxmlformats.org/officeDocument/2006/relationships/slide" Target="slide11.xml"/><Relationship Id="rId10" Type="http://schemas.openxmlformats.org/officeDocument/2006/relationships/slide" Target="slide23.xml"/><Relationship Id="rId4" Type="http://schemas.openxmlformats.org/officeDocument/2006/relationships/slide" Target="slide9.xml"/><Relationship Id="rId9" Type="http://schemas.openxmlformats.org/officeDocument/2006/relationships/slide" Target="slide19.xml"/><Relationship Id="rId14" Type="http://schemas.openxmlformats.org/officeDocument/2006/relationships/slide" Target="slide3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7" Type="http://schemas.openxmlformats.org/officeDocument/2006/relationships/slide" Target="slide60.xml"/><Relationship Id="rId2" Type="http://schemas.openxmlformats.org/officeDocument/2006/relationships/slide" Target="slide4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3.xml"/><Relationship Id="rId5" Type="http://schemas.openxmlformats.org/officeDocument/2006/relationships/slide" Target="slide49.xml"/><Relationship Id="rId4" Type="http://schemas.openxmlformats.org/officeDocument/2006/relationships/slide" Target="slide4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marL="914400" algn="l" eaLnBrk="1" hangingPunct="1"/>
            <a:r>
              <a:rPr lang="en-US" sz="4000" b="1" u="sng" dirty="0" smtClean="0">
                <a:solidFill>
                  <a:schemeClr val="bg1"/>
                </a:solidFill>
                <a:latin typeface="Cambria" pitchFamily="18" charset="0"/>
              </a:rPr>
              <a:t>Christmas Songs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5181600" cy="4876800"/>
          </a:xfrm>
        </p:spPr>
        <p:txBody>
          <a:bodyPr>
            <a:no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2" action="ppaction://hlinksldjump"/>
              </a:rPr>
              <a:t>Angels we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2" action="ppaction://hlinksldjump"/>
              </a:rPr>
              <a:t>Have Heard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2" action="ppaction://hlinksldjump"/>
              </a:rPr>
              <a:t>on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2" action="ppaction://hlinksldjump"/>
              </a:rPr>
              <a:t>High</a:t>
            </a:r>
            <a:endParaRPr lang="en-US" sz="20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3" action="ppaction://hlinksldjump"/>
              </a:rPr>
              <a:t>Away 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3" action="ppaction://hlinksldjump"/>
              </a:rPr>
              <a:t>in a Manger 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4" action="ppaction://hlinksldjump"/>
              </a:rPr>
              <a:t>God Rest Ye Merry Gentlemen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5" action="ppaction://hlinksldjump"/>
              </a:rPr>
              <a:t>Go Tell it on a Mountain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6" action="ppaction://hlinksldjump"/>
              </a:rPr>
              <a:t>Hark! The Herald Angels Sing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7" action="ppaction://hlinksldjump"/>
              </a:rPr>
              <a:t>It Came Upon a Midnight Clear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8" action="ppaction://hlinksldjump"/>
              </a:rPr>
              <a:t>Joy to the World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9" action="ppaction://hlinksldjump"/>
              </a:rPr>
              <a:t>Mary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9" action="ppaction://hlinksldjump"/>
              </a:rPr>
              <a:t>Did You Know?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10" action="ppaction://hlinksldjump"/>
              </a:rPr>
              <a:t>O Come, All Ye Faithful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11" action="ppaction://hlinksldjump"/>
              </a:rPr>
              <a:t>O Come, O Come Emmanuel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12" action="ppaction://hlinksldjump"/>
              </a:rPr>
              <a:t>O Holy Night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13" action="ppaction://hlinksldjump"/>
              </a:rPr>
              <a:t>O Little Town of Bethlehem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14" action="ppaction://hlinksldjump"/>
              </a:rPr>
              <a:t>Silent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14" action="ppaction://hlinksldjump"/>
              </a:rPr>
              <a:t>Night</a:t>
            </a:r>
            <a:endParaRPr lang="en-US" sz="20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320675"/>
            <a:ext cx="8686800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CA" sz="4000" b="1" u="sng" dirty="0" smtClean="0">
                <a:solidFill>
                  <a:srgbClr val="FFFF00"/>
                </a:solidFill>
                <a:latin typeface="Cambria" pitchFamily="18" charset="0"/>
              </a:rPr>
              <a:t>God Rest Ye Merry Gentlemen (2/2)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From God our heavenly Father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A blessed angel came;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And unto certain shepherds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Brought tiding of the same;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How that in Bethlehem was born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The Son of God by name.</a:t>
            </a:r>
          </a:p>
          <a:p>
            <a:pPr>
              <a:buNone/>
            </a:pPr>
            <a:endParaRPr lang="en-CA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>
              <a:buNone/>
            </a:pPr>
            <a:r>
              <a:rPr lang="en-CA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O tidings of comfort and joy,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Comfort and joy,</a:t>
            </a:r>
          </a:p>
          <a:p>
            <a:pPr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O tidings of comfort and joy!</a:t>
            </a:r>
          </a:p>
          <a:p>
            <a:pPr eaLnBrk="1" hangingPunct="1">
              <a:buFontTx/>
              <a:buNone/>
            </a:pPr>
            <a:endParaRPr lang="en-CA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Go Tell it On the Mountain (1/3)</a:t>
            </a:r>
          </a:p>
        </p:txBody>
      </p:sp>
      <p:sp>
        <p:nvSpPr>
          <p:cNvPr id="208899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Go tell it on the mountains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Over the hills and everywhere.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Go tell it on the mountains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That Jesus Christ is born.</a:t>
            </a:r>
          </a:p>
          <a:p>
            <a:pPr algn="ctr"/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While shepherds kept their watching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O'er silent flocks by night,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Behold throughout the heavens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There shone a holy light.</a:t>
            </a:r>
          </a:p>
          <a:p>
            <a:pPr algn="ctr"/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Go Tell it On the Mountain (2/3)</a:t>
            </a:r>
          </a:p>
        </p:txBody>
      </p:sp>
      <p:sp>
        <p:nvSpPr>
          <p:cNvPr id="209923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Go tell it on the mountains</a:t>
            </a: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Over the hills and everywhere.</a:t>
            </a: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Go tell it on the mountains</a:t>
            </a: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That Jesus Christ is born.</a:t>
            </a:r>
          </a:p>
          <a:p>
            <a:pPr algn="ctr"/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Down in a lowly manger</a:t>
            </a: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The humble Christ was born</a:t>
            </a: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And God sent us salvation</a:t>
            </a:r>
          </a:p>
          <a:p>
            <a:pPr algn="ctr"/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That blessed Christmas morn.</a:t>
            </a:r>
          </a:p>
          <a:p>
            <a:pPr algn="ctr"/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Go Tell it On the Mountain (3/3)</a:t>
            </a:r>
          </a:p>
        </p:txBody>
      </p:sp>
      <p:sp>
        <p:nvSpPr>
          <p:cNvPr id="210947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Go tell it on the mountains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Over the hills and everywhere.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Go tell it on the mountains</a:t>
            </a:r>
          </a:p>
          <a:p>
            <a:pPr algn="ctr"/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That Jesus Christ is born.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Hark the Herald (1/3)</a:t>
            </a:r>
          </a:p>
        </p:txBody>
      </p:sp>
      <p:sp>
        <p:nvSpPr>
          <p:cNvPr id="202755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Hark! the herald angels sing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Glory to the new-born King!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Peace on earth and mercy mild,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God and sinners reconciled!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Joyful, all ye nations, rise,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Join the triumph of the skies;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With the angelic host proclaim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Christ is born in Bethlehem!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 </a:t>
            </a:r>
          </a:p>
          <a:p>
            <a:r>
              <a:rPr lang="en-US" sz="2400" b="1" i="1" u="sng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u="sng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u="sng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Hark! the herald angels sing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Glory to the new-born King!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Hark the Herald (2/3)</a:t>
            </a:r>
          </a:p>
        </p:txBody>
      </p:sp>
      <p:sp>
        <p:nvSpPr>
          <p:cNvPr id="203779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Christ, by highest heaven adored;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Christ, the everlasting Lord;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Late in time behold him come,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Offspring of the Virgin's womb.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Veiled in flesh the Godhead see;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Hail the incarnate Deity,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Pleased as man with man to dwell;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Jesus, our Emmanuel!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i="1" u="sng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u="sng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u="sng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Hark! the herald angels sing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Glory to the new-born King!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Hark the Herald (3/3)</a:t>
            </a:r>
          </a:p>
        </p:txBody>
      </p:sp>
      <p:sp>
        <p:nvSpPr>
          <p:cNvPr id="204803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Mild he lays his glory by,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Born that man no more may die,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Born to raise the sons of earth,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Born to give them second birth.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Risen with healing in his wings,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Light and life to all he brings,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Hail, the Sun of Righteousness!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Hail, the heaven-born Prince of Peace!</a:t>
            </a: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i="1" u="sng" dirty="0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u="sng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u="sng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Hark! the herald angels sing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Glory to the new-born King!</a:t>
            </a: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6553200" cy="5257800"/>
          </a:xfrm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Joy to the world! the Lord has come.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Let earth receive her King!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Let every heart, prepare Him room,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(and heaven and nature sing) x2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and heaven, and heaven and nature sing!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Joy to the earth! the Saviour reigns.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Let men their songs employ!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while fields and floods, rocks, hills and plains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(Repeat the sounding joy) x2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Repeat, repeat the sounding joy!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Joy to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World (1/2)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Joy to the World (2/2)</a:t>
            </a:r>
          </a:p>
        </p:txBody>
      </p:sp>
      <p:sp>
        <p:nvSpPr>
          <p:cNvPr id="216068" name="Rectangle 3"/>
          <p:cNvSpPr txBox="1">
            <a:spLocks noChangeArrowheads="1"/>
          </p:cNvSpPr>
          <p:nvPr/>
        </p:nvSpPr>
        <p:spPr bwMode="auto">
          <a:xfrm>
            <a:off x="152400" y="1295400"/>
            <a:ext cx="6553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No more let sins and sorrows grow,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nor thorns infest the ground;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He comes to make His blessing flow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(far as the curse is found) x2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far as, far as the curse is found.</a:t>
            </a: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He rules the world with truth and grace,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and makes the nations prove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the glories of His righteousness,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(and wonders of His love) x2</a:t>
            </a:r>
          </a:p>
          <a:p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and wonders, wonders of His love.</a:t>
            </a: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Mary Did You Know? (1/4)</a:t>
            </a:r>
          </a:p>
        </p:txBody>
      </p:sp>
      <p:sp>
        <p:nvSpPr>
          <p:cNvPr id="225283" name="Subtitle 4"/>
          <p:cNvSpPr txBox="1">
            <a:spLocks/>
          </p:cNvSpPr>
          <p:nvPr/>
        </p:nvSpPr>
        <p:spPr bwMode="auto">
          <a:xfrm>
            <a:off x="381000" y="15240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Mary 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will one day walk on water?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3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Mary 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will save our sons and daughters?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3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has come to make you new?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3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This child that you've delivered,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will soon deliver you.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CA" sz="23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81000"/>
            <a:ext cx="6858000" cy="1219200"/>
          </a:xfrm>
        </p:spPr>
        <p:txBody>
          <a:bodyPr anchor="ctr"/>
          <a:lstStyle/>
          <a:p>
            <a:pPr marL="914400" algn="l" eaLnBrk="1" hangingPunct="1"/>
            <a:r>
              <a:rPr lang="en-US" sz="4000" b="1" u="sng" dirty="0" smtClean="0">
                <a:solidFill>
                  <a:schemeClr val="bg1"/>
                </a:solidFill>
                <a:latin typeface="Cambria" pitchFamily="18" charset="0"/>
              </a:rPr>
              <a:t>Christmas Songs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524000"/>
            <a:ext cx="6172200" cy="4724400"/>
          </a:xfrm>
        </p:spPr>
        <p:txBody>
          <a:bodyPr/>
          <a:lstStyle/>
          <a:p>
            <a:pPr marL="457200" indent="-457200" algn="l">
              <a:buFont typeface="+mj-lt"/>
              <a:buAutoNum type="arabicPeriod" startAt="14"/>
            </a:pP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2" action="ppaction://hlinksldjump"/>
              </a:rPr>
              <a:t>The First Noel </a:t>
            </a:r>
            <a:endParaRPr lang="en-US" sz="20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 startAt="14"/>
            </a:pP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3" action="ppaction://hlinksldjump"/>
              </a:rPr>
              <a:t>The 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3" action="ppaction://hlinksldjump"/>
              </a:rPr>
              <a:t>Little Drummer Boy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 startAt="14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4" action="ppaction://hlinksldjump"/>
              </a:rPr>
              <a:t>To Mary Came Gabriel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 startAt="14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5" action="ppaction://hlinksldjump"/>
              </a:rPr>
              <a:t>We Three Kings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lvl="0" indent="-457200" algn="l">
              <a:buFont typeface="+mj-lt"/>
              <a:buAutoNum type="arabicPeriod" startAt="14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6" action="ppaction://hlinksldjump"/>
              </a:rPr>
              <a:t>What Child is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6" action="ppaction://hlinksldjump"/>
              </a:rPr>
              <a:t>This?</a:t>
            </a:r>
            <a:endParaRPr lang="en-US" sz="2000" dirty="0">
              <a:solidFill>
                <a:schemeClr val="bg1"/>
              </a:solidFill>
              <a:latin typeface="Cambria" pitchFamily="18" charset="0"/>
            </a:endParaRPr>
          </a:p>
          <a:p>
            <a:pPr marL="457200" indent="-457200" algn="l">
              <a:buFont typeface="+mj-lt"/>
              <a:buAutoNum type="arabicPeriod" startAt="14"/>
            </a:pP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7" action="ppaction://hlinksldjump"/>
              </a:rPr>
              <a:t>While Shepherds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7" action="ppaction://hlinksldjump"/>
              </a:rPr>
              <a:t>Watched Their Flock </a:t>
            </a:r>
            <a:r>
              <a:rPr lang="en-US" sz="2000" b="1" dirty="0">
                <a:solidFill>
                  <a:schemeClr val="bg1"/>
                </a:solidFill>
                <a:latin typeface="Cambria" pitchFamily="18" charset="0"/>
                <a:hlinkClick r:id="rId7" action="ppaction://hlinksldjump"/>
              </a:rPr>
              <a:t>by </a:t>
            </a:r>
            <a:r>
              <a:rPr lang="en-US" sz="2000" b="1" dirty="0" smtClean="0">
                <a:solidFill>
                  <a:schemeClr val="bg1"/>
                </a:solidFill>
                <a:latin typeface="Cambria" pitchFamily="18" charset="0"/>
                <a:hlinkClick r:id="rId7" action="ppaction://hlinksldjump"/>
              </a:rPr>
              <a:t>Night </a:t>
            </a:r>
            <a:endParaRPr lang="en-US" sz="1900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Mary Did You Know? (2/4)</a:t>
            </a:r>
          </a:p>
        </p:txBody>
      </p:sp>
      <p:sp>
        <p:nvSpPr>
          <p:cNvPr id="226307" name="Subtitle 4"/>
          <p:cNvSpPr txBox="1">
            <a:spLocks/>
          </p:cNvSpPr>
          <p:nvPr/>
        </p:nvSpPr>
        <p:spPr bwMode="auto">
          <a:xfrm>
            <a:off x="381000" y="15240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Mary 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will give sight to a blind man?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3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Mary did you know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will calm a storm with his hand?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3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Did you know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has walked where angels trod?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3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And when you kiss your little baby,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you have kissed the face of God.</a:t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endParaRPr lang="en-CA" sz="23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Mary Did You Know? (3/4)</a:t>
            </a:r>
          </a:p>
        </p:txBody>
      </p:sp>
      <p:sp>
        <p:nvSpPr>
          <p:cNvPr id="227331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The blind will 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see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!</a:t>
            </a:r>
            <a:endParaRPr lang="en-US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T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he 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deaf will 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hear!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T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he 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dead will live 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again!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The lame will 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leap! 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T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he 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dumb will 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speak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!</a:t>
            </a:r>
            <a:endParaRPr lang="en-US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The 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praises of the 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lamb!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Mary Did You Know? (4/4)</a:t>
            </a:r>
          </a:p>
        </p:txBody>
      </p:sp>
      <p:sp>
        <p:nvSpPr>
          <p:cNvPr id="228355" name="Subtitle 4"/>
          <p:cNvSpPr txBox="1">
            <a:spLocks/>
          </p:cNvSpPr>
          <p:nvPr/>
        </p:nvSpPr>
        <p:spPr bwMode="auto">
          <a:xfrm>
            <a:off x="381000" y="15240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Mary 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is Lord of all creation?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Mary 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will one day rule the nations?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Did you know,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that your baby boy,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is heaven's perfect Lamb?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3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This sleeping child you're holding, </a:t>
            </a:r>
          </a:p>
          <a:p>
            <a:r>
              <a:rPr lang="en-US" sz="2300" b="1" dirty="0">
                <a:solidFill>
                  <a:srgbClr val="FFFFFF"/>
                </a:solidFill>
                <a:latin typeface="Cambria" pitchFamily="18" charset="0"/>
              </a:rPr>
              <a:t>is the great I am!</a:t>
            </a:r>
            <a:endParaRPr lang="en-CA" sz="23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29400" cy="4754563"/>
          </a:xfrm>
        </p:spPr>
        <p:txBody>
          <a:bodyPr>
            <a:normAutofit fontScale="85000" lnSpcReduction="20000"/>
          </a:bodyPr>
          <a:lstStyle/>
          <a:p>
            <a:pPr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O come, all ye faithful, </a:t>
            </a: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joyful and triumphant,</a:t>
            </a: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Come ye, O come ye, to Bethlehem.</a:t>
            </a:r>
          </a:p>
          <a:p>
            <a:pPr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Come and behold Him, </a:t>
            </a:r>
          </a:p>
          <a:p>
            <a:pPr marL="0" indent="0" algn="ctr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born the King of angels;</a:t>
            </a:r>
          </a:p>
          <a:p>
            <a:pPr marL="0" indent="0" eaLnBrk="1" hangingPunct="1">
              <a:lnSpc>
                <a:spcPct val="120000"/>
              </a:lnSpc>
              <a:spcBef>
                <a:spcPts val="0"/>
              </a:spcBef>
              <a:buFontTx/>
              <a:buNone/>
              <a:defRPr/>
            </a:pP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8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  <a:t>Christ the Lord.</a:t>
            </a:r>
            <a:br>
              <a:rPr lang="en-US" sz="28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All Ye Faithful (1/3)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Sing, choirs of angels, 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sing in exultation;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Sing, all ye citizens of heaven above!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Glory to God, 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</a:pP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all glory in the highest;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</a:pPr>
            <a:r>
              <a:rPr lang="en-US" sz="24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Christ the Lord.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FFFFFF"/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rgbClr val="FFFFFF"/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All Ye Faithful (2/3)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Yea, Lord, we greet Thee, 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born this happy morning;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Jesus, to Thee be glory given;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Word of the Father, 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now in flesh appearing.</a:t>
            </a: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 </a:t>
            </a: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endParaRPr lang="en-CA" sz="2400" b="1" i="1" u="sng" dirty="0">
              <a:solidFill>
                <a:srgbClr val="FFFFFF"/>
              </a:solidFill>
              <a:latin typeface="Cambria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O come, let us adore Him,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  <a:t>Christ the Lord.</a:t>
            </a:r>
            <a:br>
              <a:rPr lang="en-US" sz="2400" b="1" dirty="0" smtClean="0">
                <a:solidFill>
                  <a:srgbClr val="FFFFFF"/>
                </a:solidFill>
                <a:latin typeface="Cambria" pitchFamily="18" charset="0"/>
              </a:rPr>
            </a:b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All Ye Faithful (3/3)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come, oh, come, Emmanuel,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ransom captive Israel,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That mourns in lonely exile here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Until the Son of God appear.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(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1/7)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come, our Wisdom from on high,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Who ordered all things mightily;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To us the path of knowledge show,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teach us in her ways to go.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(2/7)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come, oh, come, our Lord of might,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Who to your tribes on Sinai's height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In ancient times gave holy law,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In cloud and majesty and awe.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(3/7)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 O Rod of Jesse's stem,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From every foe deliver them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That trust your mighty power to save;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Bring them in victory through the grave.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(4/7)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Angels We Have Heard On High (1/4)</a:t>
            </a:r>
          </a:p>
        </p:txBody>
      </p:sp>
      <p:sp>
        <p:nvSpPr>
          <p:cNvPr id="194563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  <a:p>
            <a:pPr algn="ctr"/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Angels we have heard on high,</a:t>
            </a:r>
            <a:br>
              <a:rPr lang="en-US" sz="24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Singing sweetly through the night,</a:t>
            </a:r>
            <a:br>
              <a:rPr lang="en-US" sz="24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And the mountains in reply</a:t>
            </a:r>
            <a:br>
              <a:rPr lang="en-US" sz="24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Echoing their brave delight.</a:t>
            </a:r>
          </a:p>
          <a:p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 </a:t>
            </a:r>
          </a:p>
          <a:p>
            <a:r>
              <a:rPr lang="en-US" sz="2400" b="1" i="1" u="sng" dirty="0">
                <a:solidFill>
                  <a:schemeClr val="bg1"/>
                </a:solidFill>
                <a:latin typeface="Cambria" pitchFamily="18" charset="0"/>
              </a:rPr>
              <a:t>Refrain: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Gloria in </a:t>
            </a:r>
            <a:r>
              <a:rPr lang="en-US" sz="2400" b="1" dirty="0" err="1">
                <a:solidFill>
                  <a:schemeClr val="bg1"/>
                </a:solidFill>
                <a:latin typeface="Cambria" pitchFamily="18" charset="0"/>
              </a:rPr>
              <a:t>excelsis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mbria" pitchFamily="18" charset="0"/>
              </a:rPr>
              <a:t>Deo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.</a:t>
            </a:r>
            <a:br>
              <a:rPr lang="en-US" sz="2400" b="1" dirty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Gloria in </a:t>
            </a:r>
            <a:r>
              <a:rPr lang="en-US" sz="2400" b="1" dirty="0" err="1">
                <a:solidFill>
                  <a:schemeClr val="bg1"/>
                </a:solidFill>
                <a:latin typeface="Cambria" pitchFamily="18" charset="0"/>
              </a:rPr>
              <a:t>excelsis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Cambria" pitchFamily="18" charset="0"/>
              </a:rPr>
              <a:t>Deo</a:t>
            </a:r>
            <a:r>
              <a:rPr lang="en-US" sz="2400" b="1" dirty="0">
                <a:solidFill>
                  <a:schemeClr val="bg1"/>
                </a:solidFill>
                <a:latin typeface="Cambria" pitchFamily="18" charset="0"/>
              </a:rPr>
              <a:t>.</a:t>
            </a:r>
          </a:p>
          <a:p>
            <a:endParaRPr lang="en-CA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1"/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come, O Key of David, come,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open wide our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heavenly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home;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Make safe the way that leads on high,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close the path to misery.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(5/7)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come, our 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Dayspring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from on high,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cheer us by your drawing nigh,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Disperse the gloomy clouds of night,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death's dark shadows put to flight.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(6/7)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come, Desire of nations, bind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In one the hearts of all mankind;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Oh, bid our sad divisions cease,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be yourself our King of Peace.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:</a:t>
            </a: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Rejoice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 Rejoice! Emmanuel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to you, O Israel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Come,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Come Emmanuel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(7/7)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Holy night, the stars are brightly shining,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It is the night of the dear Savior’s birth;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Long lay the world in sin and error pining,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Till He appeared and the soul felt its worth.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 thrill of hope the weary world rejoices,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For yonder breaks a new and glorious morn!</a:t>
            </a:r>
          </a:p>
          <a:p>
            <a:pPr marL="0" indent="0">
              <a:buNone/>
            </a:pPr>
            <a:endParaRPr lang="en-US" sz="2400" b="1" i="1" u="sng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400" b="1" i="1" u="sng" dirty="0" smtClean="0">
                <a:solidFill>
                  <a:schemeClr val="bg1"/>
                </a:solidFill>
                <a:latin typeface="Cambria" pitchFamily="18" charset="0"/>
              </a:rPr>
              <a:t>Refrain:</a:t>
            </a:r>
            <a:r>
              <a:rPr lang="en-US" sz="2400" b="1" i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i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Fall on your knees, Oh hear the angel voices!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night divine, O night when Christ was born!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night, O holy night, O night divine.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Holy Night (1/3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little town of Bethlehem,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How still we see thee lie!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Above thy deep and dreamless sleep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 silent stars go by.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Yet in thy dark streets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shineth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 everlasting Light;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hopes and fears of all the years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Are met in thee to-night.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Little Town of Bethlehem (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1/5)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morning stars, together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Proclaim the holy birth!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praises sing to God the King,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And peace to men on earth.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For Christ is born of Mary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And gathered all above,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While mortals sleep the Angels keep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Their watch of wondering love.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Little Town of Bethlehem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(2/5)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How silently, how silently,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 wondrous gift is given;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So God imparts to human hearts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 blessings of His Heaven.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No ear may hear His coming,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But in this world of sin,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Where meek souls will receive Him still,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 dear Christ enters in.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Little Town of Bethlehem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(3/5)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Where children pure and happy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Pray to the blessed Child,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Where misery cries out to Thee,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 Son of the Mother mild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;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Where Charity stands watching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And Faith holds wide the door,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dark night wakes, the glory breaks,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And Christmas comes once more.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Little Town of Bethlehem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(4/5)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Holy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Child of Bethlehem,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Descend to us, we pray!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Cast out our sin and enter in,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Be born in us to-day.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We hear the Christmas angels,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The great glad tidings tell;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come to us, abide with us,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   Our Lord Emmanuel!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O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Little Town of Bethlehem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(5/5)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Silent night, holy night,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All is calm, all is bright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Round yon virgin mother and child.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Holy infant so tender and mild,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Sleep in heavenly peace.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Sleep in heavenly peace.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Silent night, holy night,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Shepherds quake at the sight,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Glories stream from heaven afar,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Heavenly hosts sing alleluia;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Christ the Saviour, is born!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Christ the Saviour, is born!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Silent Night (1/2)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8991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Angels We Have Heard On High (2/4)</a:t>
            </a:r>
          </a:p>
        </p:txBody>
      </p:sp>
      <p:sp>
        <p:nvSpPr>
          <p:cNvPr id="195587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 b="1" dirty="0">
              <a:solidFill>
                <a:srgbClr val="FFFFFF"/>
              </a:solidFill>
              <a:latin typeface="Cambria" pitchFamily="18" charset="0"/>
            </a:endParaRP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Shepherds, why this jubilee?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Why these songs of happy cheer?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What great brightness did you see?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What glad tiding did you hear?</a:t>
            </a:r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 </a:t>
            </a: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i="1" u="sng" dirty="0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Gloria in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excelsis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Deo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.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Gloria in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excelsis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Deo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.</a:t>
            </a:r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Silent night, holy night,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Son of God, love's pure light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Radiant beams from thy holy face,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With the dawn of redeeming grace,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Jesus, Lord, at thy birth.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Jesus, Lord, at thy birth.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Silent Night (2/2)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The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first Noel the angel did say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Was to certain poor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shepherds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in fields as they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lay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In fields where they lay a keeping their sheep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On a cold winter's night that was so deep.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Noel! Noel! Noel! Noel!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Born is the King of Israel.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They looked up and saw a star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Shining in the east beyond them far: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to the earth it gave great light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so it continued both day and night.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Noel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! Noel! Noel! Noel! 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Born is the King of Israel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.</a:t>
            </a:r>
            <a:endParaRPr lang="en-CA" sz="22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First Noel (1/3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by the light of that same star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Three wise men came from the country far;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To seek for a King was their intent,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to follow the star wherever it went.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Noel, Noel, Noel, Noel,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Born is the King of Israel.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This star drew nigh to the north-west;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O'er Bethlehem it took it's rest,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there it did both stop and stay,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Right over the place where Jesus lay.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Noel, Noel, Noel, Noel,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Born is the King of Israel.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CA" sz="22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First Noel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(2/3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" y="1524000"/>
            <a:ext cx="6657975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Then 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entered in those wise men three,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Fell reverently upon their knee,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offered there in his presence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Their gold and myrrh and frankincense.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Noel, Noel, Noel, Noel,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Born is the kind of Israel.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Then let us all with one accord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Sing praises to our heavenly Lord,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That hath made heaven and earth of </a:t>
            </a:r>
            <a:r>
              <a:rPr lang="en-US" sz="2200" b="1" dirty="0" err="1" smtClean="0">
                <a:solidFill>
                  <a:schemeClr val="bg1"/>
                </a:solidFill>
                <a:latin typeface="Cambria" pitchFamily="18" charset="0"/>
              </a:rPr>
              <a:t>nought</a:t>
            </a: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And with his blood mankind has bought.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Noel, Noel, Noel, Noel, 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  <a:t>Born is the King of Israel.</a:t>
            </a:r>
            <a:br>
              <a:rPr lang="en-US" sz="22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CA" sz="22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First Noel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(3/3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162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Come they told me,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 new born King to see,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Our finest gifts we bring,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To lay before the King,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,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endParaRPr lang="en-US" sz="24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So to honor Him,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When we come.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Little Drummer Boy (1/3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162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Little Baby,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 am a poor boy too,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 have no gift to bring,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That's fit to give the King,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,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endParaRPr lang="en-US" sz="24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I play for you,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On my drum?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Little Drummer Boy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(2/3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7315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Mary nodded,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ox and lamb kept time,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 played my drum for Him,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 played my best for Him,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,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,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 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Then He smiled at me, pa rum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 </a:t>
            </a:r>
            <a:r>
              <a:rPr lang="en-US" sz="2400" b="1" dirty="0" err="1" smtClean="0">
                <a:solidFill>
                  <a:schemeClr val="bg1"/>
                </a:solidFill>
                <a:latin typeface="Cambria" pitchFamily="18" charset="0"/>
              </a:rPr>
              <a:t>pum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!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/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Me and my drum.</a:t>
            </a:r>
            <a:endParaRPr lang="en-CA" sz="2400" b="1" dirty="0" smtClean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The Little Drummer Boy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(3/3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To Mary came Gabriel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To a village in Galilee.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Told her God be with you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O Mary, peace with you (x2)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Hail O favoured one on earth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You will bear Jesus the Christ.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And His name Emmanuel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Means the Lord is with us (x2)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To Mary Came Gabriel (1/2)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In the manger, the Lord was born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heaven is His throne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On the hay was His bed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Christ the king laid His head (x2)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angels of the heavenly hosts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Praised the Lord for His birth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Glory to God in the highest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And peace be on earth (x2)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To Mary Came Gabriel (2/2)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We Three Kings (1/4)</a:t>
            </a:r>
          </a:p>
        </p:txBody>
      </p:sp>
      <p:sp>
        <p:nvSpPr>
          <p:cNvPr id="198659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We three kings of Orient are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Bearing gifts we traverse afar.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Field and fountain, moor and mountain,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Following yonder star.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 </a:t>
            </a:r>
          </a:p>
          <a:p>
            <a:r>
              <a:rPr lang="en-US" sz="2400" b="1" u="sng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O star of wonder, star of night,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Star with royal beauty bright,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Westward leading, still proceeding,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Guide us to thy perfect Light.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9144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Angels We Have Heard On High (3/4)</a:t>
            </a:r>
          </a:p>
        </p:txBody>
      </p:sp>
      <p:sp>
        <p:nvSpPr>
          <p:cNvPr id="196611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Come to Bethlehem and see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Him whose birth the angels sing;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Come, adore on bended knee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Christ, the Lord, the new-born King.</a:t>
            </a:r>
            <a:r>
              <a:rPr lang="en-CA" sz="2400" b="1">
                <a:solidFill>
                  <a:srgbClr val="FFFFFF"/>
                </a:solidFill>
                <a:latin typeface="Cambria" pitchFamily="18" charset="0"/>
              </a:rPr>
              <a:t> 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i="1" u="sng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Gloria in excelsis Deo.</a:t>
            </a:r>
            <a:br>
              <a:rPr lang="en-US" sz="2400" b="1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Gloria in excelsis Deo.</a:t>
            </a:r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We Three Kings (2/4)</a:t>
            </a:r>
          </a:p>
        </p:txBody>
      </p:sp>
      <p:sp>
        <p:nvSpPr>
          <p:cNvPr id="199683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Born a king on Bethlehem's plain,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Gold I bring to crown Him again,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King forever, ceasing never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Over us all to reign.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u="sng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O star of wonder, star of night,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Star with royal beauty bright,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Westward leading, still proceeding,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Guide us to thy perfect Light.</a:t>
            </a:r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We Three Kings (3/4)</a:t>
            </a:r>
          </a:p>
        </p:txBody>
      </p:sp>
      <p:sp>
        <p:nvSpPr>
          <p:cNvPr id="200707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Frankincense to offer have I.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Incense owns a Deity nigh.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Prayer and praising all men raising, </a:t>
            </a:r>
          </a:p>
          <a:p>
            <a:pPr algn="ctr"/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Worship Him, God on high. </a:t>
            </a:r>
          </a:p>
          <a:p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u="sng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O star of wonder, star of night,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Star with royal beauty bright,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Westward leading, still proceeding, </a:t>
            </a:r>
          </a:p>
          <a:p>
            <a:r>
              <a:rPr lang="en-US" sz="2400" b="1">
                <a:solidFill>
                  <a:srgbClr val="FFFFFF"/>
                </a:solidFill>
                <a:latin typeface="Cambria" pitchFamily="18" charset="0"/>
              </a:rPr>
              <a:t>Guide us to thy perfect Light.</a:t>
            </a:r>
            <a:endParaRPr lang="en-CA" sz="2400" b="1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We Three Kings (4/4)</a:t>
            </a:r>
          </a:p>
        </p:txBody>
      </p:sp>
      <p:sp>
        <p:nvSpPr>
          <p:cNvPr id="201731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Myrrh is mine: Its bitter perfume 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Breaths a life of gathering gloom. 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Sorrowing, sighing, bleeding dying, </a:t>
            </a: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Sealed in the stone-cold tomb.</a:t>
            </a:r>
            <a:r>
              <a:rPr lang="en-CA" sz="2400" b="1" dirty="0">
                <a:solidFill>
                  <a:srgbClr val="FFFFFF"/>
                </a:solidFill>
                <a:latin typeface="Cambria" pitchFamily="18" charset="0"/>
              </a:rPr>
              <a:t> </a:t>
            </a: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u="sng" dirty="0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O star of wonder, star of night, 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Star with royal beauty bright, 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Westward leading, still proceeding, </a:t>
            </a:r>
          </a:p>
          <a:p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Guide us to thy perfect Light.</a:t>
            </a:r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What child is this, who laid to rest,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On Mary’s lap is sleeping?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Whom angels greet with anthems sweet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While shepherds watch are keeping?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This, this is Christ the King,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Whom shepherds guard and angels sing!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Haste, haste to bring Him laud,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Babe, the Son of Mary!</a:t>
            </a: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What Child is this? (1/3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Why lies He in such mean estate,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Where  ox and ass are feeding?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Good Christian, fear the sinners here,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silent Word is pleasing.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This, this is Christ the King,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Whom shepherds guard and angels sing!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Haste, haste to bring Him laud,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Babe, the Son of Mary!</a:t>
            </a: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What Child is this?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(2/3</a:t>
            </a: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So bring Him incense, gold, and myrrh,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Come pleasant king to own Him.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King of Kings salvation brings,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Let loving hearts enthrone Him!</a:t>
            </a: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This, this is Christ the King,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Whom shepherds guard and angels sing!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Haste, haste to bring Him laud,</a:t>
            </a:r>
          </a:p>
          <a:p>
            <a:pPr marL="0" indent="0" algn="ctr" eaLnBrk="1" hangingPunct="1">
              <a:spcBef>
                <a:spcPts val="0"/>
              </a:spcBef>
              <a:buFontTx/>
              <a:buNone/>
              <a:defRPr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Babe, the Son of Mary!</a:t>
            </a: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What Child is this? </a:t>
            </a: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(3/3)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It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came upon the midnight clear,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That glorious song of old,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From angels bending near the earth,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To touch their harps of gold: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"Peace on the earth, goodwill to men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From heavens all gracious King!"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world in solemn stillness lay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To hear the angels sing.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It Came Upon A Midnight Clear (1/4)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3175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Still </a:t>
            </a: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through the cloven skies they come,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With peaceful wings unfurled;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still their heavenly music floats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O'er all the weary world: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Above its sad and lowly plains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They bend on hovering wing,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ever o'er its Babel sounds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blessed angels sing.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It Came Upon A Midnight Clear (2/4)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 ye beneath life's crushing load,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Whose forms are bending low,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Who toil along the climbing way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With painful steps and slow;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Look now, for glad and golden hours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Come swiftly on the wing;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Oh rest beside the weary road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hear the angels sing.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It Came Upon A Midnight Clear (3/4)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6657975" cy="452596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For lo! the days are hastening on,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By prophets seen of old,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When with the ever-circling years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Shall come the time foretold,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When the new heaven and earth shall own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The Prince of Peace, their King,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And the whole world send back the song</a:t>
            </a:r>
            <a:b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Cambria" pitchFamily="18" charset="0"/>
              </a:rPr>
              <a:t>Which now the angels sing.</a:t>
            </a:r>
            <a:endParaRPr lang="en-US" sz="24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It Came Upon A Midnight Clear (4/4)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04800"/>
            <a:ext cx="8915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Angels We Have Heard On High (4/4)</a:t>
            </a:r>
          </a:p>
        </p:txBody>
      </p:sp>
      <p:sp>
        <p:nvSpPr>
          <p:cNvPr id="197635" name="Subtitle 4"/>
          <p:cNvSpPr txBox="1">
            <a:spLocks/>
          </p:cNvSpPr>
          <p:nvPr/>
        </p:nvSpPr>
        <p:spPr bwMode="auto">
          <a:xfrm>
            <a:off x="381000" y="1752600"/>
            <a:ext cx="6781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pPr algn="ctr"/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See him in a manger laid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Whom the angels praise above;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Mary, Joseph, lend your aid,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While we raise our hearts in love.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endParaRPr lang="en-US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r>
              <a:rPr lang="en-US" sz="2400" b="1" i="1" u="sng" dirty="0" smtClean="0">
                <a:solidFill>
                  <a:srgbClr val="FFFFFF"/>
                </a:solidFill>
                <a:latin typeface="Cambria" pitchFamily="18" charset="0"/>
              </a:rPr>
              <a:t>Refrain: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Gloria in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excelsis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Deo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.</a:t>
            </a:r>
            <a:br>
              <a:rPr lang="en-US" sz="2400" b="1" dirty="0">
                <a:solidFill>
                  <a:srgbClr val="FFFFFF"/>
                </a:solidFill>
                <a:latin typeface="Cambria" pitchFamily="18" charset="0"/>
              </a:rPr>
            </a:b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Gloria in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excelsis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en-US" sz="2400" b="1" dirty="0" err="1">
                <a:solidFill>
                  <a:srgbClr val="FFFFFF"/>
                </a:solidFill>
                <a:latin typeface="Cambria" pitchFamily="18" charset="0"/>
              </a:rPr>
              <a:t>Deo</a:t>
            </a:r>
            <a:r>
              <a:rPr lang="en-US" sz="2400" b="1" dirty="0">
                <a:solidFill>
                  <a:srgbClr val="FFFFFF"/>
                </a:solidFill>
                <a:latin typeface="Cambria" pitchFamily="18" charset="0"/>
              </a:rPr>
              <a:t>.</a:t>
            </a:r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  <a:p>
            <a:endParaRPr lang="en-CA" sz="2400" b="1" dirty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7620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2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665797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While shepherds watched their flocks by night,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All seated on the ground,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The angel of the Lord came down,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glory shone around,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glory shone around.</a:t>
            </a:r>
          </a:p>
          <a:p>
            <a:pPr marL="0" indent="0">
              <a:buNone/>
            </a:pPr>
            <a:endParaRPr lang="en-US" sz="23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Fear not!” said he, for mighty dread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Had seized their troubled mind.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“Glad tidings of great joy I bring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To you and all mankind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To you and all mankind.</a:t>
            </a:r>
            <a:endParaRPr lang="en-US" sz="23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While Shepherds Watched Their Flock by Night (1/3)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665797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“To you, in David’s town, this day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Is born of David’s line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 Savior, who is Christ the Lord,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this shall be the sign,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this shall be the sign.</a:t>
            </a:r>
          </a:p>
          <a:p>
            <a:pPr marL="0" indent="0">
              <a:buNone/>
            </a:pPr>
            <a:endParaRPr lang="en-US" sz="23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The heavenly Babe you there shall find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To human view displayed,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All meanly wrapped in swathing bands,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in a manger laid,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in a manger laid.”</a:t>
            </a:r>
            <a:endParaRPr lang="en-US" sz="23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While Shepherds Watched Their Flock by Night (2/3)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7"/>
            <a:ext cx="6657975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Thus </a:t>
            </a:r>
            <a:r>
              <a:rPr lang="en-US" sz="2300" b="1" dirty="0" err="1" smtClean="0">
                <a:solidFill>
                  <a:schemeClr val="bg1"/>
                </a:solidFill>
                <a:latin typeface="Cambria" pitchFamily="18" charset="0"/>
              </a:rPr>
              <a:t>spake</a:t>
            </a: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 the seraph and forthwith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Appeared a shining throng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Of angels praising God on high,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Who thus addressed their song,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Who thus addressed their song:</a:t>
            </a:r>
          </a:p>
          <a:p>
            <a:pPr marL="0" indent="0">
              <a:buNone/>
            </a:pPr>
            <a:endParaRPr lang="en-US" sz="2300" b="1" dirty="0" smtClean="0">
              <a:solidFill>
                <a:schemeClr val="bg1"/>
              </a:solidFill>
              <a:latin typeface="Cambria" pitchFamily="18" charset="0"/>
            </a:endParaRPr>
          </a:p>
          <a:p>
            <a:pPr marL="0" indent="0">
              <a:buNone/>
            </a:pP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“</a:t>
            </a: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All glory be to God on high,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And to the Earth be peace;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Good will henceforth from Heaven to men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Begin and never cease,</a:t>
            </a:r>
            <a:b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</a:br>
            <a:r>
              <a:rPr lang="en-US" sz="2300" b="1" dirty="0" smtClean="0">
                <a:solidFill>
                  <a:schemeClr val="bg1"/>
                </a:solidFill>
                <a:latin typeface="Cambria" pitchFamily="18" charset="0"/>
              </a:rPr>
              <a:t>Begin and never cease!”</a:t>
            </a:r>
            <a:endParaRPr lang="en-US" sz="2300" b="1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8839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 smtClean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While Shepherds Watched Their Flock by Night (3/3)</a:t>
            </a:r>
            <a:endParaRPr lang="en-US" sz="4000" b="1" u="sng" kern="0" dirty="0">
              <a:solidFill>
                <a:srgbClr val="FFFF00"/>
              </a:solidFill>
              <a:latin typeface="Cambr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Away in a manger,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no crib for his bed,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little Lord Jesus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laid down his sweet head.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stars in the bright sky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looked down where he lay,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little Lord Jesus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asleep on the hay.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Away in a Manger (1/2)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cattle are lowing,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the baby awakes,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but little Lord Jesus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no crying he makes.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I love thee, Lord Jesus!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Look down from the sky,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And stay by my side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sz="2400" b="1" dirty="0" smtClean="0">
                <a:solidFill>
                  <a:srgbClr val="FFFFFF"/>
                </a:solidFill>
                <a:latin typeface="Cambria" pitchFamily="18" charset="0"/>
              </a:rPr>
              <a:t>until morning is nigh.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CA" sz="2400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0" y="304800"/>
            <a:ext cx="6858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en-US" sz="4000" b="1" u="sng" kern="0" dirty="0">
                <a:solidFill>
                  <a:srgbClr val="FFFF00"/>
                </a:solidFill>
                <a:latin typeface="Cambria" pitchFamily="18" charset="0"/>
                <a:ea typeface="+mj-ea"/>
                <a:cs typeface="+mj-cs"/>
              </a:rPr>
              <a:t>Away in a Manger (2/2)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spect="1" noChangeArrowheads="1"/>
          </p:cNvSpPr>
          <p:nvPr>
            <p:ph type="title"/>
          </p:nvPr>
        </p:nvSpPr>
        <p:spPr>
          <a:xfrm>
            <a:off x="0" y="304800"/>
            <a:ext cx="8686800" cy="1143000"/>
          </a:xfrm>
        </p:spPr>
        <p:txBody>
          <a:bodyPr>
            <a:noAutofit/>
          </a:bodyPr>
          <a:lstStyle/>
          <a:p>
            <a:pPr algn="l" eaLnBrk="1" hangingPunct="1"/>
            <a:r>
              <a:rPr lang="en-CA" sz="4000" b="1" u="sng" dirty="0" smtClean="0">
                <a:solidFill>
                  <a:srgbClr val="FFFF00"/>
                </a:solidFill>
                <a:latin typeface="Cambria" pitchFamily="18" charset="0"/>
              </a:rPr>
              <a:t>God Rest Ye Merry Gentlemen (1/2)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4325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God rest ye merry, gentlemen,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Let nothing you dismay,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Remember Christ our Saviour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Was born on Christmas Day;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To save us all from Satan's power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When we were gone astray.</a:t>
            </a:r>
          </a:p>
          <a:p>
            <a:pPr eaLnBrk="1" hangingPunct="1">
              <a:buFontTx/>
              <a:buNone/>
            </a:pPr>
            <a:endParaRPr lang="en-CA" b="1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buFontTx/>
              <a:buNone/>
            </a:pPr>
            <a:r>
              <a:rPr lang="en-CA" b="1" i="1" u="sng" dirty="0" smtClean="0">
                <a:solidFill>
                  <a:srgbClr val="FFFFFF"/>
                </a:solidFill>
                <a:latin typeface="Cambria" pitchFamily="18" charset="0"/>
              </a:rPr>
              <a:t>Refrain</a:t>
            </a:r>
            <a:r>
              <a:rPr lang="en-CA" b="1" i="1" u="sng" dirty="0">
                <a:solidFill>
                  <a:srgbClr val="FFFFFF"/>
                </a:solidFill>
                <a:latin typeface="Cambria" pitchFamily="18" charset="0"/>
              </a:rPr>
              <a:t>:</a:t>
            </a:r>
            <a:endParaRPr lang="en-CA" b="1" i="1" u="sng" dirty="0" smtClean="0">
              <a:solidFill>
                <a:srgbClr val="FFFFFF"/>
              </a:solidFill>
              <a:latin typeface="Cambria" pitchFamily="18" charset="0"/>
            </a:endParaRP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O tidings of comfort and joy,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Comfort and joy,</a:t>
            </a:r>
          </a:p>
          <a:p>
            <a:pPr eaLnBrk="1" hangingPunct="1">
              <a:buFontTx/>
              <a:buNone/>
            </a:pPr>
            <a:r>
              <a:rPr lang="en-CA" b="1" dirty="0" smtClean="0">
                <a:solidFill>
                  <a:srgbClr val="FFFFFF"/>
                </a:solidFill>
                <a:latin typeface="Cambria" pitchFamily="18" charset="0"/>
              </a:rPr>
              <a:t>O tidings of comfort and joy!</a:t>
            </a:r>
          </a:p>
          <a:p>
            <a:pPr eaLnBrk="1" hangingPunct="1">
              <a:buFontTx/>
              <a:buNone/>
            </a:pPr>
            <a:endParaRPr lang="en-CA" b="1" dirty="0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14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2">
                    <a:lumMod val="60000"/>
                    <a:lumOff val="40000"/>
                  </a:schemeClr>
                </a:solidFill>
                <a:latin typeface="Cambria" pitchFamily="18" charset="0"/>
                <a:cs typeface="+mn-cs"/>
                <a:hlinkClick r:id="rId3" action="ppaction://hlinksldjump"/>
              </a:rPr>
              <a:t>INDEX</a:t>
            </a:r>
            <a:endParaRPr lang="en-US" b="1" dirty="0">
              <a:solidFill>
                <a:schemeClr val="bg2">
                  <a:lumMod val="60000"/>
                  <a:lumOff val="40000"/>
                </a:schemeClr>
              </a:solidFill>
              <a:latin typeface="Cambria" pitchFamily="18" charset="0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</TotalTime>
  <Words>2107</Words>
  <Application>Microsoft Office PowerPoint</Application>
  <PresentationFormat>On-screen Show (4:3)</PresentationFormat>
  <Paragraphs>528</Paragraphs>
  <Slides>62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Office Theme</vt:lpstr>
      <vt:lpstr>Christmas Songs</vt:lpstr>
      <vt:lpstr>Christmas Songs</vt:lpstr>
      <vt:lpstr>Slide 3</vt:lpstr>
      <vt:lpstr>Slide 4</vt:lpstr>
      <vt:lpstr>Slide 5</vt:lpstr>
      <vt:lpstr>Slide 6</vt:lpstr>
      <vt:lpstr>Slide 7</vt:lpstr>
      <vt:lpstr>Slide 8</vt:lpstr>
      <vt:lpstr>God Rest Ye Merry Gentlemen (1/2)</vt:lpstr>
      <vt:lpstr>God Rest Ye Merry Gentlemen (2/2)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Christmas Songs</dc:title>
  <dc:creator>Jessica</dc:creator>
  <cp:lastModifiedBy>Jessica</cp:lastModifiedBy>
  <cp:revision>36</cp:revision>
  <dcterms:created xsi:type="dcterms:W3CDTF">2012-05-05T12:06:15Z</dcterms:created>
  <dcterms:modified xsi:type="dcterms:W3CDTF">2012-09-09T06:40:00Z</dcterms:modified>
</cp:coreProperties>
</file>