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3" r:id="rId39"/>
    <p:sldId id="295" r:id="rId40"/>
    <p:sldId id="296" r:id="rId41"/>
    <p:sldId id="298" r:id="rId42"/>
    <p:sldId id="297" r:id="rId43"/>
    <p:sldId id="299" r:id="rId44"/>
    <p:sldId id="308" r:id="rId45"/>
    <p:sldId id="309" r:id="rId46"/>
    <p:sldId id="310" r:id="rId47"/>
    <p:sldId id="311" r:id="rId48"/>
    <p:sldId id="313" r:id="rId49"/>
    <p:sldId id="31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E8084-1BD1-4620-AC2D-A8D1979BC1FA}" type="datetimeFigureOut">
              <a:rPr lang="en-CA" smtClean="0"/>
              <a:t>15-10-07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82F8A-C16B-45AD-924D-34CFE155E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9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43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44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45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46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47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48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cs typeface="Arial" pitchFamily="34" charset="0"/>
            </a:endParaRPr>
          </a:p>
        </p:txBody>
      </p:sp>
      <p:sp>
        <p:nvSpPr>
          <p:cNvPr id="1115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554532D-7780-4D78-BC98-41B57ACFFA27}" type="slidenum">
              <a:rPr lang="x-none" sz="1200" b="0" smtClean="0">
                <a:cs typeface="Times New Roman" pitchFamily="18" charset="0"/>
              </a:rPr>
              <a:pPr eaLnBrk="1" hangingPunct="1"/>
              <a:t>49</a:t>
            </a:fld>
            <a:endParaRPr lang="en-US" sz="1200" b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133B-25CF-4B68-B627-D0DD8E43D52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5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EA68C-47DF-4F12-AF8A-89581883A6B3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AEB3-E14A-4F04-8ED6-4C4319755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8.xml"/><Relationship Id="rId5" Type="http://schemas.openxmlformats.org/officeDocument/2006/relationships/slide" Target="slide2.xml"/><Relationship Id="rId6" Type="http://schemas.openxmlformats.org/officeDocument/2006/relationships/slide" Target="slide7.xml"/><Relationship Id="rId7" Type="http://schemas.openxmlformats.org/officeDocument/2006/relationships/slide" Target="slide29.xml"/><Relationship Id="rId8" Type="http://schemas.openxmlformats.org/officeDocument/2006/relationships/slide" Target="slide24.xml"/><Relationship Id="rId9" Type="http://schemas.openxmlformats.org/officeDocument/2006/relationships/slide" Target="slide37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slide" Target="slide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slide" Target="slide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slide" Target="slid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slide" Target="slide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slide" Target="slide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marL="914400" algn="l" eaLnBrk="1" hangingPunct="1"/>
            <a:r>
              <a:rPr lang="en-US" sz="4000" b="1" u="sng" dirty="0" smtClean="0">
                <a:latin typeface="Cambria" pitchFamily="18" charset="0"/>
              </a:rPr>
              <a:t>Easter Songs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4114800" cy="4724400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2" action="ppaction://hlinksldjump"/>
              </a:rPr>
              <a:t>Amazing Grace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  <a:hlinkClick r:id="rId3" action="ppaction://hlinksldjump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3" action="ppaction://hlinksldjump"/>
              </a:rPr>
              <a:t>Easter Song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4" action="ppaction://hlinksldjump"/>
              </a:rPr>
              <a:t>Lord I Lift Your Name on High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5" action="ppaction://hlinksldjump"/>
              </a:rPr>
              <a:t>Oh Beloved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6" action="ppaction://hlinksldjump"/>
              </a:rPr>
              <a:t>The Burning Bush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7" action="ppaction://hlinksldjump"/>
              </a:rPr>
              <a:t>Truly Risen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8" action="ppaction://hlinksldjump"/>
              </a:rPr>
              <a:t>Very Early Sunday Morning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  <a:hlinkClick r:id="rId9" action="ppaction://hlinksldjump"/>
              </a:rPr>
              <a:t>She Came With the Spices</a:t>
            </a: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endParaRPr lang="en-US" sz="2000" b="1" dirty="0">
              <a:solidFill>
                <a:schemeClr val="tx1"/>
              </a:solidFill>
              <a:latin typeface="Cambria" pitchFamily="18" charset="0"/>
            </a:endParaRPr>
          </a:p>
          <a:p>
            <a:pPr marL="457200" lvl="0" indent="-457200" algn="l"/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  <a:p>
            <a:pPr marL="457200" indent="-457200" algn="l" eaLnBrk="1" hangingPunct="1">
              <a:spcBef>
                <a:spcPts val="600"/>
              </a:spcBef>
              <a:buFont typeface="+mj-lt"/>
              <a:buAutoNum type="arabicPeriod"/>
              <a:defRPr/>
            </a:pPr>
            <a:endParaRPr lang="en-US" sz="19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(4/14)</a:t>
            </a:r>
          </a:p>
        </p:txBody>
      </p:sp>
      <p:sp>
        <p:nvSpPr>
          <p:cNvPr id="232451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300" b="1" i="1" u="sng"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Fiery Bush, that Moses,</a:t>
            </a:r>
          </a:p>
          <a:p>
            <a:pPr algn="ctr"/>
            <a:r>
              <a:rPr lang="en-CA" sz="2300" b="1">
                <a:latin typeface="Cambria" pitchFamily="18" charset="0"/>
              </a:rPr>
              <a:t>Had seen in the desert,</a:t>
            </a:r>
          </a:p>
          <a:p>
            <a:pPr algn="ctr"/>
            <a:r>
              <a:rPr lang="en-CA" sz="2300" b="1">
                <a:latin typeface="Cambria" pitchFamily="18" charset="0"/>
              </a:rPr>
              <a:t>Burned with fire,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the bush was not consumed.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Likewise, the mother of Light,</a:t>
            </a:r>
          </a:p>
          <a:p>
            <a:pPr algn="ctr"/>
            <a:r>
              <a:rPr lang="en-CA" sz="2300" b="1">
                <a:latin typeface="Cambria" pitchFamily="18" charset="0"/>
              </a:rPr>
              <a:t>Carried the Divine Ember.</a:t>
            </a:r>
          </a:p>
          <a:p>
            <a:pPr algn="ctr"/>
            <a:r>
              <a:rPr lang="en-CA" sz="2300" b="1">
                <a:latin typeface="Cambria" pitchFamily="18" charset="0"/>
              </a:rPr>
              <a:t>Nine months in her womb,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(5/14)</a:t>
            </a:r>
          </a:p>
        </p:txBody>
      </p:sp>
      <p:sp>
        <p:nvSpPr>
          <p:cNvPr id="233475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His Holy Spirit filled your womb,</a:t>
            </a:r>
          </a:p>
          <a:p>
            <a:pPr algn="ctr"/>
            <a:r>
              <a:rPr lang="en-CA" sz="2300" b="1">
                <a:latin typeface="Cambria" pitchFamily="18" charset="0"/>
              </a:rPr>
              <a:t>He took from you His humanity,</a:t>
            </a:r>
          </a:p>
          <a:p>
            <a:pPr algn="ctr"/>
            <a:r>
              <a:rPr lang="en-CA" sz="2300" b="1">
                <a:latin typeface="Cambria" pitchFamily="18" charset="0"/>
              </a:rPr>
              <a:t>A complete human in your arms was born,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Adam and all his seed were saved,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from the serpent’s venom were absolved,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their elevated status restored,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(6/14)</a:t>
            </a:r>
          </a:p>
        </p:txBody>
      </p:sp>
      <p:sp>
        <p:nvSpPr>
          <p:cNvPr id="23449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David your father testified, 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about you he prophesied,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God of gods became your Son,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You became Mother to your Creator,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Through His Holy Spirit, the Saviour,</a:t>
            </a:r>
          </a:p>
          <a:p>
            <a:pPr algn="ctr"/>
            <a:r>
              <a:rPr lang="en-CA" sz="2300" b="1">
                <a:latin typeface="Cambria" pitchFamily="18" charset="0"/>
              </a:rPr>
              <a:t>He made your womb His own to dwell in,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(7/14)</a:t>
            </a:r>
          </a:p>
        </p:txBody>
      </p:sp>
      <p:sp>
        <p:nvSpPr>
          <p:cNvPr id="235523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300" b="1" i="1" u="sng"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Fiery Bush, that Moses,</a:t>
            </a:r>
          </a:p>
          <a:p>
            <a:pPr algn="ctr"/>
            <a:r>
              <a:rPr lang="en-CA" sz="2300" b="1">
                <a:latin typeface="Cambria" pitchFamily="18" charset="0"/>
              </a:rPr>
              <a:t>Had seen in the desert,</a:t>
            </a:r>
          </a:p>
          <a:p>
            <a:pPr algn="ctr"/>
            <a:r>
              <a:rPr lang="en-CA" sz="2300" b="1">
                <a:latin typeface="Cambria" pitchFamily="18" charset="0"/>
              </a:rPr>
              <a:t>Burned with fire,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the bush was not consumed.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Likewise, the mother of Light,</a:t>
            </a:r>
          </a:p>
          <a:p>
            <a:pPr algn="ctr"/>
            <a:r>
              <a:rPr lang="en-CA" sz="2300" b="1">
                <a:latin typeface="Cambria" pitchFamily="18" charset="0"/>
              </a:rPr>
              <a:t>Carried the Divine Ember.</a:t>
            </a:r>
          </a:p>
          <a:p>
            <a:pPr algn="ctr"/>
            <a:r>
              <a:rPr lang="en-CA" sz="2300" b="1">
                <a:latin typeface="Cambria" pitchFamily="18" charset="0"/>
              </a:rPr>
              <a:t>Nine months in her womb,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(8/14)</a:t>
            </a:r>
          </a:p>
        </p:txBody>
      </p:sp>
      <p:sp>
        <p:nvSpPr>
          <p:cNvPr id="23654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The LORD of hosts chose your purity,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adorned you with His Divinity,</a:t>
            </a:r>
          </a:p>
          <a:p>
            <a:pPr algn="ctr"/>
            <a:r>
              <a:rPr lang="en-CA" sz="2300" b="1">
                <a:latin typeface="Cambria" pitchFamily="18" charset="0"/>
              </a:rPr>
              <a:t>He took from you the humanity,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You’re the plant which through no man’s deeds,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Blossomed with no water or seeds,</a:t>
            </a:r>
          </a:p>
          <a:p>
            <a:pPr algn="ctr"/>
            <a:r>
              <a:rPr lang="en-CA" sz="2300" b="1">
                <a:latin typeface="Cambria" pitchFamily="18" charset="0"/>
              </a:rPr>
              <a:t>In an unblemished pure field,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(9/14)</a:t>
            </a:r>
          </a:p>
        </p:txBody>
      </p:sp>
      <p:sp>
        <p:nvSpPr>
          <p:cNvPr id="237571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Our righteous forefathers said then,</a:t>
            </a:r>
          </a:p>
          <a:p>
            <a:pPr algn="ctr"/>
            <a:r>
              <a:rPr lang="en-CA" sz="2300" b="1">
                <a:latin typeface="Cambria" pitchFamily="18" charset="0"/>
              </a:rPr>
              <a:t>You’re a second earthly heaven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dwelling wherein the great LORD did lie,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Ezekiel spoke and said that she,</a:t>
            </a:r>
          </a:p>
          <a:p>
            <a:pPr algn="ctr"/>
            <a:r>
              <a:rPr lang="en-CA" sz="2300" b="1">
                <a:latin typeface="Cambria" pitchFamily="18" charset="0"/>
              </a:rPr>
              <a:t>Was a sealed gate in his testimony,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Through which her LORD entered and came,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(10/14)</a:t>
            </a:r>
          </a:p>
        </p:txBody>
      </p:sp>
      <p:sp>
        <p:nvSpPr>
          <p:cNvPr id="238595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300" b="1" i="1" u="sng"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Fiery Bush, that Moses,</a:t>
            </a:r>
          </a:p>
          <a:p>
            <a:pPr algn="ctr"/>
            <a:r>
              <a:rPr lang="en-CA" sz="2300" b="1">
                <a:latin typeface="Cambria" pitchFamily="18" charset="0"/>
              </a:rPr>
              <a:t>Had seen in the desert,</a:t>
            </a:r>
          </a:p>
          <a:p>
            <a:pPr algn="ctr"/>
            <a:r>
              <a:rPr lang="en-CA" sz="2300" b="1">
                <a:latin typeface="Cambria" pitchFamily="18" charset="0"/>
              </a:rPr>
              <a:t>Burned with fire,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the bush was not consumed.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Likewise, the mother of Light,</a:t>
            </a:r>
          </a:p>
          <a:p>
            <a:pPr algn="ctr"/>
            <a:r>
              <a:rPr lang="en-CA" sz="2300" b="1">
                <a:latin typeface="Cambria" pitchFamily="18" charset="0"/>
              </a:rPr>
              <a:t>Carried the Divine Ember.</a:t>
            </a:r>
          </a:p>
          <a:p>
            <a:pPr algn="ctr"/>
            <a:r>
              <a:rPr lang="en-CA" sz="2300" b="1">
                <a:latin typeface="Cambria" pitchFamily="18" charset="0"/>
              </a:rPr>
              <a:t>Nine months in her womb,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(11/14)</a:t>
            </a:r>
          </a:p>
        </p:txBody>
      </p:sp>
      <p:sp>
        <p:nvSpPr>
          <p:cNvPr id="23961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Sophonious was a man of vision,</a:t>
            </a:r>
          </a:p>
          <a:p>
            <a:pPr algn="ctr"/>
            <a:r>
              <a:rPr lang="en-CA" sz="2300" b="1">
                <a:latin typeface="Cambria" pitchFamily="18" charset="0"/>
              </a:rPr>
              <a:t>Who said about the Divine provision,</a:t>
            </a:r>
          </a:p>
          <a:p>
            <a:pPr algn="ctr"/>
            <a:r>
              <a:rPr lang="en-CA" sz="2300" b="1">
                <a:latin typeface="Cambria" pitchFamily="18" charset="0"/>
              </a:rPr>
              <a:t>Like dew without clouds it will descend,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Daniel spoke of the Throne in awe,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Heavenly Orders around it he saw,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on it sat the Holy King,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(13/14)</a:t>
            </a:r>
          </a:p>
        </p:txBody>
      </p:sp>
      <p:sp>
        <p:nvSpPr>
          <p:cNvPr id="240643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He bowed the heavens and descended,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with humanity was united,</a:t>
            </a:r>
          </a:p>
          <a:p>
            <a:pPr algn="ctr"/>
            <a:r>
              <a:rPr lang="en-CA" sz="2300" b="1">
                <a:latin typeface="Cambria" pitchFamily="18" charset="0"/>
              </a:rPr>
              <a:t>While staying in the bosom of the Father,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We read about miracles when we search,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books of the Christian Church,</a:t>
            </a:r>
          </a:p>
          <a:p>
            <a:pPr algn="ctr"/>
            <a:r>
              <a:rPr lang="en-CA" sz="2300" b="1">
                <a:latin typeface="Cambria" pitchFamily="18" charset="0"/>
              </a:rPr>
              <a:t>A chaste virgin carried her Master,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(14/14)</a:t>
            </a: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300" b="1" i="1" u="sng" dirty="0"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The Fiery Bush, that Moses,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Had seen in the desert,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Burned with fire,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And the bush was not consumed.</a:t>
            </a:r>
          </a:p>
          <a:p>
            <a:pPr algn="ctr"/>
            <a:endParaRPr lang="en-CA" sz="2300" b="1" dirty="0">
              <a:latin typeface="Cambria" pitchFamily="18" charset="0"/>
            </a:endParaRPr>
          </a:p>
          <a:p>
            <a:pPr algn="ctr"/>
            <a:r>
              <a:rPr lang="en-CA" sz="2300" b="1" dirty="0">
                <a:latin typeface="Cambria" pitchFamily="18" charset="0"/>
              </a:rPr>
              <a:t>Likewise, the mother of Light,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Carried the Divine Ember.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Nine months in her womb,</a:t>
            </a:r>
          </a:p>
          <a:p>
            <a:pPr algn="ctr"/>
            <a:r>
              <a:rPr lang="en-CA" sz="2300" b="1" dirty="0">
                <a:latin typeface="Cambria" pitchFamily="18" charset="0"/>
              </a:rPr>
              <a:t>With a perpetual virginity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Oh Beloved (1/5)</a:t>
            </a:r>
          </a:p>
        </p:txBody>
      </p:sp>
      <p:sp>
        <p:nvSpPr>
          <p:cNvPr id="261123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>
                <a:latin typeface="Cambria" pitchFamily="18" charset="0"/>
              </a:rPr>
              <a:t>Oh Beloved, Oh Beloved!</a:t>
            </a:r>
          </a:p>
          <a:p>
            <a:pPr algn="ctr"/>
            <a:r>
              <a:rPr lang="en-CA" sz="2400" b="1">
                <a:latin typeface="Cambria" pitchFamily="18" charset="0"/>
              </a:rPr>
              <a:t>Nailed unto the Cross for me.</a:t>
            </a:r>
          </a:p>
          <a:p>
            <a:pPr algn="ctr"/>
            <a:r>
              <a:rPr lang="en-CA" sz="2400" b="1">
                <a:latin typeface="Cambria" pitchFamily="18" charset="0"/>
              </a:rPr>
              <a:t>Oh, what sin has Thou committed?</a:t>
            </a:r>
          </a:p>
          <a:p>
            <a:pPr algn="ctr"/>
            <a:r>
              <a:rPr lang="en-CA" sz="2400" b="1">
                <a:latin typeface="Cambria" pitchFamily="18" charset="0"/>
              </a:rPr>
              <a:t>Thou who calleth all to be.</a:t>
            </a:r>
          </a:p>
          <a:p>
            <a:pPr algn="ctr"/>
            <a:endParaRPr lang="en-CA" sz="2400" b="1">
              <a:latin typeface="Cambria" pitchFamily="18" charset="0"/>
            </a:endParaRPr>
          </a:p>
          <a:p>
            <a:pPr algn="ctr"/>
            <a:r>
              <a:rPr lang="en-CA" sz="2400" b="1">
                <a:latin typeface="Cambria" pitchFamily="18" charset="0"/>
              </a:rPr>
              <a:t>Oh Beloved, wish that I could,</a:t>
            </a:r>
          </a:p>
          <a:p>
            <a:pPr algn="ctr"/>
            <a:r>
              <a:rPr lang="en-CA" sz="2400" b="1">
                <a:latin typeface="Cambria" pitchFamily="18" charset="0"/>
              </a:rPr>
              <a:t>Spend the rest of life with Thee,</a:t>
            </a:r>
          </a:p>
          <a:p>
            <a:pPr algn="ctr"/>
            <a:r>
              <a:rPr lang="en-CA" sz="2400" b="1">
                <a:latin typeface="Cambria" pitchFamily="18" charset="0"/>
              </a:rPr>
              <a:t>Worshipping Thine Holy Passion,</a:t>
            </a:r>
            <a:br>
              <a:rPr lang="en-CA" sz="2400" b="1">
                <a:latin typeface="Cambria" pitchFamily="18" charset="0"/>
              </a:rPr>
            </a:br>
            <a:r>
              <a:rPr lang="en-CA" sz="2400" b="1">
                <a:latin typeface="Cambria" pitchFamily="18" charset="0"/>
              </a:rPr>
              <a:t>Crucifying the flesh for Thee.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Easter Song (1/4)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latin typeface="Cambria" pitchFamily="18" charset="0"/>
              </a:rPr>
              <a:t>My Lord he died for a kingdom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To redeem the hearts of men.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Now my people don't you weep,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He has risen from His sleep 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He lives again, </a:t>
            </a:r>
            <a:r>
              <a:rPr lang="en-US" sz="2300" b="1" dirty="0" smtClean="0">
                <a:latin typeface="Cambria" pitchFamily="18" charset="0"/>
              </a:rPr>
              <a:t>ALLELUIA!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i="1" u="sng" dirty="0" smtClean="0">
                <a:latin typeface="Cambria" pitchFamily="18" charset="0"/>
              </a:rPr>
              <a:t>Refrain:</a:t>
            </a:r>
          </a:p>
          <a:p>
            <a:pPr algn="ctr"/>
            <a:r>
              <a:rPr lang="en-US" sz="2300" b="1" dirty="0" smtClean="0">
                <a:latin typeface="Cambria" pitchFamily="18" charset="0"/>
              </a:rPr>
              <a:t>Sing Alleluia, the Lord is risen!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is risen indeed Alleluia.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Now my people don't you weep,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has risen from His sleep 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lives again, ALLELUIA! </a:t>
            </a:r>
            <a:br>
              <a:rPr lang="en-US" sz="2300" b="1" dirty="0" smtClean="0">
                <a:latin typeface="Cambria" pitchFamily="18" charset="0"/>
              </a:rPr>
            </a:b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Easter Song (2/4)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latin typeface="Cambria" pitchFamily="18" charset="0"/>
              </a:rPr>
              <a:t>My Lord came forth like the morning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With the splendor of the sun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US" sz="2300" b="1" dirty="0" smtClean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Came </a:t>
            </a:r>
            <a:r>
              <a:rPr lang="en-US" sz="2300" b="1" dirty="0">
                <a:latin typeface="Cambria" pitchFamily="18" charset="0"/>
              </a:rPr>
              <a:t>triumphant from the womb,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From the darkness of the tomb,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The victory won </a:t>
            </a:r>
            <a:r>
              <a:rPr lang="en-US" sz="2300" b="1" dirty="0" smtClean="0">
                <a:latin typeface="Cambria" pitchFamily="18" charset="0"/>
              </a:rPr>
              <a:t>ALLELUIA!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i="1" u="sng" dirty="0" smtClean="0">
                <a:latin typeface="Cambria" pitchFamily="18" charset="0"/>
              </a:rPr>
              <a:t>Refrain:</a:t>
            </a:r>
          </a:p>
          <a:p>
            <a:pPr algn="ctr"/>
            <a:r>
              <a:rPr lang="en-US" sz="2300" b="1" dirty="0" smtClean="0">
                <a:latin typeface="Cambria" pitchFamily="18" charset="0"/>
              </a:rPr>
              <a:t>Sing Alleluia, the Lord is risen!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is risen indeed Alleluia.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Came triumphant from the womb,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From the darkness of the tomb,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The victory won ALLELUIA!</a:t>
            </a:r>
          </a:p>
          <a:p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Easter Song (3/4)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latin typeface="Cambria" pitchFamily="18" charset="0"/>
              </a:rPr>
              <a:t>My Lord united our mountains,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With the everlasting hills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US" sz="2300" b="1" dirty="0" smtClean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Now </a:t>
            </a:r>
            <a:r>
              <a:rPr lang="en-US" sz="2300" b="1" dirty="0">
                <a:latin typeface="Cambria" pitchFamily="18" charset="0"/>
              </a:rPr>
              <a:t>the seasons and the sea 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Sing a song of victory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Rocks and rills, </a:t>
            </a:r>
            <a:r>
              <a:rPr lang="en-US" sz="2300" b="1" dirty="0" smtClean="0">
                <a:latin typeface="Cambria" pitchFamily="18" charset="0"/>
              </a:rPr>
              <a:t>ALLELUIA!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i="1" u="sng" dirty="0" smtClean="0">
                <a:latin typeface="Cambria" pitchFamily="18" charset="0"/>
              </a:rPr>
              <a:t>Refrain:</a:t>
            </a:r>
          </a:p>
          <a:p>
            <a:pPr algn="ctr"/>
            <a:r>
              <a:rPr lang="en-US" sz="2300" b="1" dirty="0" smtClean="0">
                <a:latin typeface="Cambria" pitchFamily="18" charset="0"/>
              </a:rPr>
              <a:t>Sing Alleluia, the Lord is risen!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is risen indeed Alleluia.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Now the seasons and the sea 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Sing a song of victory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Rocks and rills, ALLELUIA!</a:t>
            </a:r>
          </a:p>
          <a:p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Easter Song (4/4)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latin typeface="Cambria" pitchFamily="18" charset="0"/>
              </a:rPr>
              <a:t>My Lord renewed all creation 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that had waited late and long.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US" sz="2300" b="1" dirty="0" smtClean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Now </a:t>
            </a:r>
            <a:r>
              <a:rPr lang="en-US" sz="2300" b="1" dirty="0">
                <a:latin typeface="Cambria" pitchFamily="18" charset="0"/>
              </a:rPr>
              <a:t>we all with one accord 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Live and love the risen Lord</a:t>
            </a:r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>
                <a:latin typeface="Cambria" pitchFamily="18" charset="0"/>
              </a:rPr>
              <a:t>This is our song, </a:t>
            </a:r>
            <a:r>
              <a:rPr lang="en-US" sz="2300" b="1" dirty="0" smtClean="0">
                <a:latin typeface="Cambria" pitchFamily="18" charset="0"/>
              </a:rPr>
              <a:t>ALLELUIA!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i="1" u="sng" dirty="0" smtClean="0">
                <a:latin typeface="Cambria" pitchFamily="18" charset="0"/>
              </a:rPr>
              <a:t>Refrain:</a:t>
            </a:r>
          </a:p>
          <a:p>
            <a:pPr algn="ctr"/>
            <a:r>
              <a:rPr lang="en-US" sz="2300" b="1" dirty="0" smtClean="0">
                <a:latin typeface="Cambria" pitchFamily="18" charset="0"/>
              </a:rPr>
              <a:t>Sing Alleluia, the Lord is risen!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He is risen indeed Alleluia.</a:t>
            </a:r>
          </a:p>
          <a:p>
            <a:endParaRPr lang="en-US" sz="2300" b="1" dirty="0">
              <a:latin typeface="Cambria" pitchFamily="18" charset="0"/>
            </a:endParaRPr>
          </a:p>
          <a:p>
            <a:r>
              <a:rPr lang="en-US" sz="2300" b="1" dirty="0" smtClean="0">
                <a:latin typeface="Cambria" pitchFamily="18" charset="0"/>
              </a:rPr>
              <a:t>Now we all with one accord 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Live and love the risen Lord</a:t>
            </a:r>
            <a:br>
              <a:rPr lang="en-US" sz="2300" b="1" dirty="0" smtClean="0">
                <a:latin typeface="Cambria" pitchFamily="18" charset="0"/>
              </a:rPr>
            </a:br>
            <a:r>
              <a:rPr lang="en-US" sz="2300" b="1" dirty="0" smtClean="0">
                <a:latin typeface="Cambria" pitchFamily="18" charset="0"/>
              </a:rPr>
              <a:t>This is our song, ALLELUIA!</a:t>
            </a:r>
          </a:p>
          <a:p>
            <a:r>
              <a:rPr lang="en-US" sz="2300" b="1" dirty="0" smtClean="0">
                <a:latin typeface="Cambria" pitchFamily="18" charset="0"/>
              </a:rPr>
              <a:t/>
            </a:r>
            <a:br>
              <a:rPr lang="en-US" sz="2300" b="1" dirty="0" smtClean="0">
                <a:latin typeface="Cambria" pitchFamily="18" charset="0"/>
              </a:rPr>
            </a:b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Very Early Sunday Morning (1/4)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Cambria" pitchFamily="18" charset="0"/>
              </a:rPr>
              <a:t>Very early Sunday morning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While the guards were still asleep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b="1" dirty="0" smtClean="0">
                <a:latin typeface="Cambria" pitchFamily="18" charset="0"/>
              </a:rPr>
              <a:t>Jesus </a:t>
            </a:r>
            <a:r>
              <a:rPr lang="en-US" sz="2400" b="1" dirty="0">
                <a:latin typeface="Cambria" pitchFamily="18" charset="0"/>
              </a:rPr>
              <a:t>has risen declaring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Victory no more </a:t>
            </a:r>
            <a:r>
              <a:rPr lang="en-US" sz="2400" b="1" dirty="0" smtClean="0">
                <a:latin typeface="Cambria" pitchFamily="18" charset="0"/>
              </a:rPr>
              <a:t>defeat!) x2</a:t>
            </a:r>
          </a:p>
          <a:p>
            <a:endParaRPr lang="en-US" sz="2400" b="1" dirty="0">
              <a:latin typeface="Cambria" pitchFamily="18" charset="0"/>
            </a:endParaRPr>
          </a:p>
          <a:p>
            <a:r>
              <a:rPr lang="en-US" sz="2400" b="1" i="1" u="sng" dirty="0" smtClean="0">
                <a:latin typeface="Cambria" pitchFamily="18" charset="0"/>
              </a:rPr>
              <a:t>Refrain:</a:t>
            </a:r>
            <a:r>
              <a:rPr lang="en-US" sz="2400" b="1" dirty="0">
                <a:latin typeface="Cambria" pitchFamily="18" charset="0"/>
              </a:rPr>
              <a:t/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is my song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gave me life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(Resurrection </a:t>
            </a:r>
            <a:r>
              <a:rPr lang="en-US" sz="2400" b="1" dirty="0">
                <a:latin typeface="Cambria" pitchFamily="18" charset="0"/>
              </a:rPr>
              <a:t>made me </a:t>
            </a:r>
            <a:r>
              <a:rPr lang="en-US" sz="2400" b="1" dirty="0" smtClean="0">
                <a:latin typeface="Cambria" pitchFamily="18" charset="0"/>
              </a:rPr>
              <a:t>strong</a:t>
            </a:r>
          </a:p>
          <a:p>
            <a:r>
              <a:rPr lang="en-US" sz="2400" b="1" dirty="0" smtClean="0">
                <a:latin typeface="Cambria" pitchFamily="18" charset="0"/>
              </a:rPr>
              <a:t>Jesus </a:t>
            </a:r>
            <a:r>
              <a:rPr lang="en-US" sz="2400" b="1" dirty="0">
                <a:latin typeface="Cambria" pitchFamily="18" charset="0"/>
              </a:rPr>
              <a:t>my Lord is </a:t>
            </a:r>
            <a:r>
              <a:rPr lang="en-US" sz="2400" b="1" dirty="0" smtClean="0">
                <a:latin typeface="Cambria" pitchFamily="18" charset="0"/>
              </a:rPr>
              <a:t>alive!) x2</a:t>
            </a: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Very Early Sunday Morning (2/4)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Cambria" pitchFamily="18" charset="0"/>
              </a:rPr>
              <a:t>Jesus is risen in glory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Heaven and earth sang and praised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b="1" dirty="0" smtClean="0">
                <a:latin typeface="Cambria" pitchFamily="18" charset="0"/>
              </a:rPr>
              <a:t>And </a:t>
            </a:r>
            <a:r>
              <a:rPr lang="en-US" sz="2400" b="1" dirty="0">
                <a:latin typeface="Cambria" pitchFamily="18" charset="0"/>
              </a:rPr>
              <a:t>the angels told the story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He has risen as He said</a:t>
            </a:r>
            <a:r>
              <a:rPr lang="en-US" sz="2400" b="1" dirty="0" smtClean="0">
                <a:latin typeface="Cambria" pitchFamily="18" charset="0"/>
              </a:rPr>
              <a:t>) x2</a:t>
            </a:r>
          </a:p>
          <a:p>
            <a:endParaRPr lang="en-US" sz="2400" b="1" dirty="0">
              <a:latin typeface="Cambria" pitchFamily="18" charset="0"/>
            </a:endParaRPr>
          </a:p>
          <a:p>
            <a:r>
              <a:rPr lang="en-US" sz="2400" b="1" i="1" u="sng" dirty="0" smtClean="0">
                <a:latin typeface="Cambria" pitchFamily="18" charset="0"/>
              </a:rPr>
              <a:t>Refrain:</a:t>
            </a:r>
            <a:r>
              <a:rPr lang="en-US" sz="2400" b="1" dirty="0">
                <a:latin typeface="Cambria" pitchFamily="18" charset="0"/>
              </a:rPr>
              <a:t/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is my song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gave me life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(Resurrection </a:t>
            </a:r>
            <a:r>
              <a:rPr lang="en-US" sz="2400" b="1" dirty="0">
                <a:latin typeface="Cambria" pitchFamily="18" charset="0"/>
              </a:rPr>
              <a:t>made me </a:t>
            </a:r>
            <a:r>
              <a:rPr lang="en-US" sz="2400" b="1" dirty="0" smtClean="0">
                <a:latin typeface="Cambria" pitchFamily="18" charset="0"/>
              </a:rPr>
              <a:t>strong</a:t>
            </a:r>
          </a:p>
          <a:p>
            <a:r>
              <a:rPr lang="en-US" sz="2400" b="1" dirty="0" smtClean="0">
                <a:latin typeface="Cambria" pitchFamily="18" charset="0"/>
              </a:rPr>
              <a:t>Jesus </a:t>
            </a:r>
            <a:r>
              <a:rPr lang="en-US" sz="2400" b="1" dirty="0">
                <a:latin typeface="Cambria" pitchFamily="18" charset="0"/>
              </a:rPr>
              <a:t>my Lord is </a:t>
            </a:r>
            <a:r>
              <a:rPr lang="en-US" sz="2400" b="1" dirty="0" smtClean="0">
                <a:latin typeface="Cambria" pitchFamily="18" charset="0"/>
              </a:rPr>
              <a:t>alive!) x2</a:t>
            </a: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Very Early Sunday Morning (3/4)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Cambria" pitchFamily="18" charset="0"/>
              </a:rPr>
              <a:t>Mary Magdalene was looking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In the garden for her Lord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b="1" dirty="0" smtClean="0">
                <a:latin typeface="Cambria" pitchFamily="18" charset="0"/>
              </a:rPr>
              <a:t>While </a:t>
            </a:r>
            <a:r>
              <a:rPr lang="en-US" sz="2400" b="1" dirty="0">
                <a:latin typeface="Cambria" pitchFamily="18" charset="0"/>
              </a:rPr>
              <a:t>Jesus Himself was telling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Her to go and spread the word</a:t>
            </a:r>
            <a:r>
              <a:rPr lang="en-US" sz="2400" b="1" dirty="0" smtClean="0">
                <a:latin typeface="Cambria" pitchFamily="18" charset="0"/>
              </a:rPr>
              <a:t>) x2</a:t>
            </a:r>
          </a:p>
          <a:p>
            <a:endParaRPr lang="en-US" sz="2400" b="1" dirty="0">
              <a:latin typeface="Cambria" pitchFamily="18" charset="0"/>
            </a:endParaRPr>
          </a:p>
          <a:p>
            <a:r>
              <a:rPr lang="en-US" sz="2400" b="1" i="1" u="sng" dirty="0" smtClean="0">
                <a:latin typeface="Cambria" pitchFamily="18" charset="0"/>
              </a:rPr>
              <a:t>Refrain:</a:t>
            </a:r>
            <a:r>
              <a:rPr lang="en-US" sz="2400" b="1" dirty="0">
                <a:latin typeface="Cambria" pitchFamily="18" charset="0"/>
              </a:rPr>
              <a:t/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is my song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gave me life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(Resurrection </a:t>
            </a:r>
            <a:r>
              <a:rPr lang="en-US" sz="2400" b="1" dirty="0">
                <a:latin typeface="Cambria" pitchFamily="18" charset="0"/>
              </a:rPr>
              <a:t>made me </a:t>
            </a:r>
            <a:r>
              <a:rPr lang="en-US" sz="2400" b="1" dirty="0" smtClean="0">
                <a:latin typeface="Cambria" pitchFamily="18" charset="0"/>
              </a:rPr>
              <a:t>strong</a:t>
            </a:r>
          </a:p>
          <a:p>
            <a:r>
              <a:rPr lang="en-US" sz="2400" b="1" dirty="0" smtClean="0">
                <a:latin typeface="Cambria" pitchFamily="18" charset="0"/>
              </a:rPr>
              <a:t>Jesus </a:t>
            </a:r>
            <a:r>
              <a:rPr lang="en-US" sz="2400" b="1" dirty="0">
                <a:latin typeface="Cambria" pitchFamily="18" charset="0"/>
              </a:rPr>
              <a:t>my Lord is </a:t>
            </a:r>
            <a:r>
              <a:rPr lang="en-US" sz="2400" b="1" dirty="0" smtClean="0">
                <a:latin typeface="Cambria" pitchFamily="18" charset="0"/>
              </a:rPr>
              <a:t>alive!) x2</a:t>
            </a: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latin typeface="Cambria" pitchFamily="18" charset="0"/>
                <a:ea typeface="+mj-ea"/>
                <a:cs typeface="+mj-cs"/>
              </a:rPr>
              <a:t>Very Early Sunday Morning (4/4)</a:t>
            </a:r>
            <a:endParaRPr lang="en-US" sz="40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1667" name="Subtitle 4"/>
          <p:cNvSpPr txBox="1">
            <a:spLocks/>
          </p:cNvSpPr>
          <p:nvPr/>
        </p:nvSpPr>
        <p:spPr bwMode="auto">
          <a:xfrm>
            <a:off x="381000" y="16002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Cambria" pitchFamily="18" charset="0"/>
              </a:rPr>
              <a:t>The heavenly hosts were singing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Welcoming our glorious Lord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b="1" dirty="0" smtClean="0">
                <a:latin typeface="Cambria" pitchFamily="18" charset="0"/>
              </a:rPr>
              <a:t>And </a:t>
            </a:r>
            <a:r>
              <a:rPr lang="en-US" sz="2400" b="1" dirty="0">
                <a:latin typeface="Cambria" pitchFamily="18" charset="0"/>
              </a:rPr>
              <a:t>the joy is overwhelming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He opened the doors of hope</a:t>
            </a:r>
            <a:r>
              <a:rPr lang="en-US" sz="2400" b="1" dirty="0" smtClean="0">
                <a:latin typeface="Cambria" pitchFamily="18" charset="0"/>
              </a:rPr>
              <a:t>) x2</a:t>
            </a:r>
          </a:p>
          <a:p>
            <a:endParaRPr lang="en-US" sz="2400" b="1" dirty="0">
              <a:latin typeface="Cambria" pitchFamily="18" charset="0"/>
            </a:endParaRPr>
          </a:p>
          <a:p>
            <a:r>
              <a:rPr lang="en-US" sz="2400" b="1" i="1" u="sng" dirty="0" smtClean="0">
                <a:latin typeface="Cambria" pitchFamily="18" charset="0"/>
              </a:rPr>
              <a:t>Refrain:</a:t>
            </a:r>
            <a:r>
              <a:rPr lang="en-US" sz="2400" b="1" dirty="0">
                <a:latin typeface="Cambria" pitchFamily="18" charset="0"/>
              </a:rPr>
              <a:t/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is my song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Resurrection gave me life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(Resurrection </a:t>
            </a:r>
            <a:r>
              <a:rPr lang="en-US" sz="2400" b="1" dirty="0">
                <a:latin typeface="Cambria" pitchFamily="18" charset="0"/>
              </a:rPr>
              <a:t>made me </a:t>
            </a:r>
            <a:r>
              <a:rPr lang="en-US" sz="2400" b="1" dirty="0" smtClean="0">
                <a:latin typeface="Cambria" pitchFamily="18" charset="0"/>
              </a:rPr>
              <a:t>strong</a:t>
            </a:r>
          </a:p>
          <a:p>
            <a:r>
              <a:rPr lang="en-US" sz="2400" b="1" dirty="0" smtClean="0">
                <a:latin typeface="Cambria" pitchFamily="18" charset="0"/>
              </a:rPr>
              <a:t>Jesus </a:t>
            </a:r>
            <a:r>
              <a:rPr lang="en-US" sz="2400" b="1" dirty="0">
                <a:latin typeface="Cambria" pitchFamily="18" charset="0"/>
              </a:rPr>
              <a:t>my Lord is </a:t>
            </a:r>
            <a:r>
              <a:rPr lang="en-US" sz="2400" b="1" dirty="0" smtClean="0">
                <a:latin typeface="Cambria" pitchFamily="18" charset="0"/>
              </a:rPr>
              <a:t>alive!) x2</a:t>
            </a:r>
            <a:endParaRPr lang="en-CA" sz="23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eaLnBrk="1" hangingPunct="1"/>
            <a:r>
              <a:rPr lang="en-US" sz="3800" b="1" u="sng" dirty="0" smtClean="0">
                <a:latin typeface="Cambria" pitchFamily="18" charset="0"/>
              </a:rPr>
              <a:t>Lord I Lift Your Name On High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Lord I lift Your Name on high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Lord I love to sing Your praises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I’m so glad You’re in my life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I’m so glad You came to save us</a:t>
            </a:r>
          </a:p>
          <a:p>
            <a:pPr algn="ctr" eaLnBrk="1" hangingPunct="1">
              <a:lnSpc>
                <a:spcPct val="90000"/>
              </a:lnSpc>
            </a:pPr>
            <a:endParaRPr lang="en-CA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You came from Heaven to earth, to show the way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From the earth to the Cross, my debts to pay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From the cross to the grave, 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from the grave to the sky</a:t>
            </a: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Lord I lift your name on High</a:t>
            </a:r>
          </a:p>
          <a:p>
            <a:pPr algn="ctr" eaLnBrk="1" hangingPunct="1">
              <a:lnSpc>
                <a:spcPct val="90000"/>
              </a:lnSpc>
            </a:pPr>
            <a:endParaRPr lang="en-CA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CA" sz="2300" b="1" dirty="0" smtClean="0">
                <a:solidFill>
                  <a:schemeClr val="tx1"/>
                </a:solidFill>
                <a:latin typeface="Cambria" pitchFamily="18" charset="0"/>
              </a:rPr>
              <a:t>(repeat)</a:t>
            </a:r>
          </a:p>
          <a:p>
            <a:pPr algn="ctr" eaLnBrk="1" hangingPunct="1">
              <a:lnSpc>
                <a:spcPct val="90000"/>
              </a:lnSpc>
            </a:pPr>
            <a:endParaRPr lang="en-CA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3800" b="1" u="sng" dirty="0" smtClean="0">
                <a:latin typeface="Cambria" pitchFamily="18" charset="0"/>
              </a:rPr>
              <a:t>Truly Risen! (1/5)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Alleluia! 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He is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risen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Very early Sunday morning Mary went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To the tomb with spices and sweet ointment.</a:t>
            </a:r>
            <a:endParaRPr lang="en-CA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CA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behold an angel rolled the stone away;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For the Lord had risen early in the day.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Oh Beloved (2/5)</a:t>
            </a:r>
          </a:p>
        </p:txBody>
      </p:sp>
      <p:sp>
        <p:nvSpPr>
          <p:cNvPr id="26214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Cambria" pitchFamily="18" charset="0"/>
              </a:rPr>
              <a:t>Daughter of Zion behold me,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Stricken and smitten for thee.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Friend and kin, I have forsaken,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There is none to comfort me.</a:t>
            </a:r>
            <a:br>
              <a:rPr lang="en-US" sz="2400" b="1" dirty="0">
                <a:latin typeface="Cambria" pitchFamily="18" charset="0"/>
              </a:rPr>
            </a:br>
            <a:endParaRPr lang="en-US" sz="2400" b="1" dirty="0">
              <a:latin typeface="Cambria" pitchFamily="18" charset="0"/>
            </a:endParaRPr>
          </a:p>
          <a:p>
            <a:pPr algn="ctr"/>
            <a:r>
              <a:rPr lang="en-US" sz="2400" b="1" dirty="0">
                <a:latin typeface="Cambria" pitchFamily="18" charset="0"/>
              </a:rPr>
              <a:t>All alone I’ll tread the winepress,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All alone I’ll drink the cup,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Shedding my Blood for thee to ransom,</a:t>
            </a:r>
            <a:br>
              <a:rPr lang="en-US" sz="2400" b="1" dirty="0">
                <a:latin typeface="Cambria" pitchFamily="18" charset="0"/>
              </a:rPr>
            </a:br>
            <a:r>
              <a:rPr lang="en-US" sz="2400" b="1" dirty="0">
                <a:latin typeface="Cambria" pitchFamily="18" charset="0"/>
              </a:rPr>
              <a:t>And my Flesh for thee to sup.</a:t>
            </a:r>
            <a:endParaRPr lang="en-CA" sz="24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3800" b="1" u="sng" dirty="0" smtClean="0">
                <a:latin typeface="Cambria" pitchFamily="18" charset="0"/>
              </a:rPr>
              <a:t>Truly Risen! (2/5)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Alleluia! 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He is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risen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the two men in the tomb unto her said: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"He is risen, seek Him not among the dead."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As she turned, her eyes beheld another man;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But knew not that He is the beloved one.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3800" b="1" u="sng" dirty="0" smtClean="0">
                <a:latin typeface="Cambria" pitchFamily="18" charset="0"/>
              </a:rPr>
              <a:t>Truly Risen! (3/5)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Alleluia! 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He is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risen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in tears she begged Him, saying: Sir be kind,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Tell me where my Lord and Master I can find.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Jesus told her, weep not Mary, but rejoice.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her heart leaped as she heard the Savior's voice.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3800" b="1" u="sng" dirty="0" smtClean="0">
                <a:latin typeface="Cambria" pitchFamily="18" charset="0"/>
              </a:rPr>
              <a:t>Truly Risen! (4/5)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Alleluia! 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He is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risen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Mary sought where the disciples met in fear;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she told them she had seen the Lord most dear.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And the same night His disciples saw Him too;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Unto them He said: My peace I give to you.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3800" b="1" u="sng" dirty="0" smtClean="0">
                <a:latin typeface="Cambria" pitchFamily="18" charset="0"/>
              </a:rPr>
              <a:t>Truly Risen! (5/5)</a:t>
            </a:r>
          </a:p>
        </p:txBody>
      </p:sp>
      <p:sp>
        <p:nvSpPr>
          <p:cNvPr id="98307" name="Subtitle 4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781800" cy="4267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Alleluia! 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He is 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risen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!</a:t>
            </a:r>
            <a:endParaRPr lang="en-US" sz="23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Alleluia, to the risen Lord and King.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Alleluia, O death, where is thy sting?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Alleluia, He is risen in Glory.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chemeClr val="tx1"/>
                </a:solidFill>
                <a:latin typeface="Cambria" pitchFamily="18" charset="0"/>
              </a:rPr>
              <a:t>Alleluia, O grave, where is thy victory</a:t>
            </a: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300" b="1" dirty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CA" sz="2300" b="1" i="1" u="sng" dirty="0" smtClean="0">
                <a:solidFill>
                  <a:schemeClr val="tx1"/>
                </a:solidFill>
                <a:latin typeface="Cambria" pitchFamily="18" charset="0"/>
              </a:rPr>
              <a:t>Refrain:</a:t>
            </a: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Truly risen is the Lord, King of Heaven. </a:t>
            </a:r>
          </a:p>
          <a:p>
            <a:pPr>
              <a:lnSpc>
                <a:spcPct val="90000"/>
              </a:lnSpc>
            </a:pPr>
            <a:r>
              <a:rPr lang="en-US" sz="2300" b="1" dirty="0" smtClean="0">
                <a:solidFill>
                  <a:schemeClr val="tx1"/>
                </a:solidFill>
                <a:latin typeface="Cambria" pitchFamily="18" charset="0"/>
              </a:rPr>
              <a:t>Alleluia, Alleluia! He is risen!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Amazing Grace (1/3)</a:t>
            </a:r>
          </a:p>
        </p:txBody>
      </p:sp>
      <p:sp>
        <p:nvSpPr>
          <p:cNvPr id="27033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Amazing Grace how sweet the sound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That saved a wretch like me.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 once was lost but now am found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Was blind but now I see.</a:t>
            </a:r>
          </a:p>
          <a:p>
            <a:pPr algn="ctr"/>
            <a:endParaRPr lang="en-US" sz="2400" b="1">
              <a:latin typeface="Cambria" pitchFamily="18" charset="0"/>
              <a:cs typeface="Calibri" pitchFamily="34" charset="0"/>
            </a:endParaRPr>
          </a:p>
          <a:p>
            <a:pPr algn="ctr"/>
            <a:r>
              <a:rPr lang="en-US" sz="2400" b="1">
                <a:latin typeface="Cambria" pitchFamily="18" charset="0"/>
              </a:rPr>
              <a:t> It was grace that taught my heart to fear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grace my fear relieved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How precious did that grace appear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The hour I first believed.</a:t>
            </a:r>
            <a:endParaRPr lang="en-CA" sz="2400" b="1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Amazing Grace (2/3)</a:t>
            </a:r>
          </a:p>
        </p:txBody>
      </p:sp>
      <p:sp>
        <p:nvSpPr>
          <p:cNvPr id="271363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Through many dangers, toils, and snares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 have already come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It is grace that brought me safe thus far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grace will lead me home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/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The Lord has promised good to me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His word my hope secures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He will be my shield and portion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As long as life endures </a:t>
            </a:r>
            <a:endParaRPr lang="en-CA" sz="2400" b="1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Amazing Grace (3/3)</a:t>
            </a: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Yes when this heart and flesh shall fall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mortal life shall cease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 shall possess within the veil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 life of joy and peace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/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When we've been there a thousand years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Bright shining as the sun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We've no less days to sing God's praise 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Then we first begun</a:t>
            </a:r>
            <a:endParaRPr lang="en-CA" sz="2400" b="1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23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(1/6)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>
                <a:latin typeface="Cambria" pitchFamily="18" charset="0"/>
              </a:rPr>
              <a:t>She came with the spices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To thy tomb O Lord,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Knowing not that Thou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Above the earth had soared.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She came void of all hope;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She came expecting death;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Forgetting the Life-Giver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Who is the living breath</a:t>
            </a:r>
            <a:r>
              <a:rPr lang="en-CA" sz="2800" b="1" dirty="0" smtClean="0">
                <a:latin typeface="Cambria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464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(2/6)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 smtClean="0">
                <a:latin typeface="Cambria" pitchFamily="18" charset="0"/>
              </a:rPr>
              <a:t>In </a:t>
            </a:r>
            <a:r>
              <a:rPr lang="en-CA" sz="2800" b="1" dirty="0">
                <a:latin typeface="Cambria" pitchFamily="18" charset="0"/>
              </a:rPr>
              <a:t>trials and tribulations,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Do we not do the same: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Looking at our errors,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Despairing in our blame?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How often do we wallow,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Abandoning all hope –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As though on our own –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With burden we could cope.</a:t>
            </a:r>
            <a:endParaRPr lang="en-CA" sz="2800" b="1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5215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(3/6)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>
                <a:latin typeface="Cambria" pitchFamily="18" charset="0"/>
              </a:rPr>
              <a:t>If Peter lost all hope when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Our Lord exposed his sin,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Luke would not record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The three thousand he would win.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If Paul considered nothing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But his murderous past,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Would his inspired letters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To this generation last?</a:t>
            </a:r>
            <a:endParaRPr lang="en-CA" sz="2800" b="1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9614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Oh Beloved (3/5)</a:t>
            </a:r>
          </a:p>
        </p:txBody>
      </p:sp>
      <p:sp>
        <p:nvSpPr>
          <p:cNvPr id="263171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I was bound, and I was smitten,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they did spit in my face.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 was stripped, and I was scoured,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 was condemned in your place.</a:t>
            </a:r>
            <a:br>
              <a:rPr lang="en-US" sz="2400" b="1">
                <a:latin typeface="Cambria" pitchFamily="18" charset="0"/>
              </a:rPr>
            </a:br>
            <a:endParaRPr lang="en-US" sz="2400" b="1">
              <a:latin typeface="Cambria" pitchFamily="18" charset="0"/>
            </a:endParaRPr>
          </a:p>
          <a:p>
            <a:pPr algn="ctr"/>
            <a:r>
              <a:rPr lang="en-US" sz="2400" b="1">
                <a:latin typeface="Cambria" pitchFamily="18" charset="0"/>
              </a:rPr>
              <a:t>Your sins became my crown of thorns,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O that you would understand,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Every time you sin a new,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It’s one more nail in My hand.</a:t>
            </a:r>
            <a:endParaRPr lang="en-CA" sz="2400" b="1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(4/6)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 smtClean="0">
                <a:latin typeface="Cambria" pitchFamily="18" charset="0"/>
              </a:rPr>
              <a:t>Moses’ life was evil,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Every sin he did commit,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But from this desert bandit,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A shining lamp was lit.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If Mary, Egypt’s harlot,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Had not tried to win his grace,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Would she now be in heaven –</a:t>
            </a:r>
            <a:br>
              <a:rPr lang="en-CA" sz="2800" b="1" dirty="0" smtClean="0">
                <a:latin typeface="Cambria" pitchFamily="18" charset="0"/>
              </a:rPr>
            </a:br>
            <a:r>
              <a:rPr lang="en-CA" sz="2800" b="1" dirty="0" smtClean="0">
                <a:latin typeface="Cambria" pitchFamily="18" charset="0"/>
              </a:rPr>
              <a:t>Would she have won the race?</a:t>
            </a:r>
            <a:endParaRPr lang="en-CA" sz="2800" b="1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038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391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(5/6)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>
                <a:latin typeface="Cambria" pitchFamily="18" charset="0"/>
              </a:rPr>
              <a:t>Our Lord set an example,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Compelled, we do the same: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Fight, strive, persevere and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On us will be no blame.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If our loving Saviour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Had not endured all pain,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Would Redemption and Salvation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Ever be our gain?</a:t>
            </a:r>
            <a:endParaRPr lang="en-CA" sz="2800" b="1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5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She Came with the Spices (6/6)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7238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800" b="1" dirty="0">
                <a:latin typeface="Cambria" pitchFamily="18" charset="0"/>
              </a:rPr>
              <a:t>I come now with hope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To Thy Tomb O Lord,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Knowing that in Truth,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Above the earth Thou soared,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I come now with joy,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I come expecting life;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Knowing that through Thee</a:t>
            </a:r>
            <a:br>
              <a:rPr lang="en-CA" sz="2800" b="1" dirty="0">
                <a:latin typeface="Cambria" pitchFamily="18" charset="0"/>
              </a:rPr>
            </a:br>
            <a:r>
              <a:rPr lang="en-CA" sz="2800" b="1" dirty="0">
                <a:latin typeface="Cambria" pitchFamily="18" charset="0"/>
              </a:rPr>
              <a:t>I can endure all strife</a:t>
            </a:r>
            <a:r>
              <a:rPr lang="en-CA" sz="2800" b="1" dirty="0" smtClean="0">
                <a:latin typeface="Cambria" pitchFamily="18" charset="0"/>
              </a:rPr>
              <a:t>.</a:t>
            </a:r>
          </a:p>
          <a:p>
            <a:pPr algn="ctr"/>
            <a:endParaRPr lang="en-CA" sz="2800" b="1" dirty="0">
              <a:latin typeface="Cambria" pitchFamily="18" charset="0"/>
              <a:cs typeface="Calibri" pitchFamily="34" charset="0"/>
            </a:endParaRPr>
          </a:p>
          <a:p>
            <a:pPr algn="ctr"/>
            <a:r>
              <a:rPr lang="en-CA" sz="2800" b="1" dirty="0" smtClean="0">
                <a:latin typeface="Cambria" pitchFamily="18" charset="0"/>
                <a:cs typeface="Calibri" pitchFamily="34" charset="0"/>
              </a:rPr>
              <a:t>Knowin</a:t>
            </a:r>
            <a:r>
              <a:rPr lang="en-CA" sz="2800" b="1" dirty="0" smtClean="0">
                <a:latin typeface="Cambria" pitchFamily="18" charset="0"/>
                <a:cs typeface="Calibri" pitchFamily="34" charset="0"/>
              </a:rPr>
              <a:t>g that through Thee</a:t>
            </a:r>
          </a:p>
          <a:p>
            <a:pPr algn="ctr"/>
            <a:r>
              <a:rPr lang="en-CA" sz="2800" b="1" dirty="0" smtClean="0">
                <a:latin typeface="Cambria" pitchFamily="18" charset="0"/>
                <a:cs typeface="Calibri" pitchFamily="34" charset="0"/>
              </a:rPr>
              <a:t>I can endure all strife.</a:t>
            </a:r>
            <a:endParaRPr lang="en-CA" sz="2800" b="1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612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CA" sz="2800" b="1" dirty="0">
                <a:latin typeface="Cambria" pitchFamily="18" charset="0"/>
                <a:ea typeface="Times New Roman" pitchFamily="18" charset="0"/>
              </a:rPr>
              <a:t>Up </a:t>
            </a:r>
            <a:r>
              <a:rPr lang="en-CA" sz="2800" b="1" dirty="0" err="1">
                <a:latin typeface="Cambria" pitchFamily="18" charset="0"/>
                <a:ea typeface="Times New Roman" pitchFamily="18" charset="0"/>
              </a:rPr>
              <a:t>Calv’ry’s</a:t>
            </a:r>
            <a:r>
              <a:rPr lang="en-CA" sz="2800" b="1" dirty="0">
                <a:latin typeface="Cambria" pitchFamily="18" charset="0"/>
                <a:ea typeface="Times New Roman" pitchFamily="18" charset="0"/>
              </a:rPr>
              <a:t> mountain </a:t>
            </a:r>
          </a:p>
          <a:p>
            <a:pPr eaLnBrk="0" hangingPunct="0">
              <a:defRPr/>
            </a:pPr>
            <a:r>
              <a:rPr lang="en-CA" sz="2800" b="1" dirty="0">
                <a:latin typeface="Cambria" pitchFamily="18" charset="0"/>
                <a:ea typeface="Times New Roman" pitchFamily="18" charset="0"/>
              </a:rPr>
              <a:t>one dreadful morn</a:t>
            </a:r>
            <a:br>
              <a:rPr lang="en-CA" sz="2800" b="1" dirty="0">
                <a:latin typeface="Cambria" pitchFamily="18" charset="0"/>
                <a:ea typeface="Times New Roman" pitchFamily="18" charset="0"/>
              </a:rPr>
            </a:br>
            <a:r>
              <a:rPr lang="en-CA" sz="2800" b="1" dirty="0">
                <a:latin typeface="Cambria" pitchFamily="18" charset="0"/>
                <a:ea typeface="Times New Roman" pitchFamily="18" charset="0"/>
              </a:rPr>
              <a:t>Walked Christ my Saviour </a:t>
            </a:r>
          </a:p>
          <a:p>
            <a:pPr eaLnBrk="0" hangingPunct="0">
              <a:defRPr/>
            </a:pPr>
            <a:r>
              <a:rPr lang="en-CA" sz="2800" b="1" dirty="0">
                <a:latin typeface="Cambria" pitchFamily="18" charset="0"/>
                <a:ea typeface="Times New Roman" pitchFamily="18" charset="0"/>
              </a:rPr>
              <a:t>weary and worn</a:t>
            </a:r>
            <a:br>
              <a:rPr lang="en-CA" sz="2800" b="1" dirty="0">
                <a:latin typeface="Cambria" pitchFamily="18" charset="0"/>
                <a:ea typeface="Times New Roman" pitchFamily="18" charset="0"/>
              </a:rPr>
            </a:br>
            <a:r>
              <a:rPr lang="en-CA" sz="2800" b="1" dirty="0">
                <a:latin typeface="Cambria" pitchFamily="18" charset="0"/>
                <a:ea typeface="Times New Roman" pitchFamily="18" charset="0"/>
              </a:rPr>
              <a:t>Facing for sinners death on the cross</a:t>
            </a:r>
            <a:br>
              <a:rPr lang="en-CA" sz="2800" b="1" dirty="0">
                <a:latin typeface="Cambria" pitchFamily="18" charset="0"/>
                <a:ea typeface="Times New Roman" pitchFamily="18" charset="0"/>
              </a:rPr>
            </a:br>
            <a:r>
              <a:rPr lang="en-CA" sz="2800" b="1" dirty="0">
                <a:latin typeface="Cambria" pitchFamily="18" charset="0"/>
                <a:ea typeface="Times New Roman" pitchFamily="18" charset="0"/>
              </a:rPr>
              <a:t>That He might save them </a:t>
            </a:r>
          </a:p>
          <a:p>
            <a:pPr eaLnBrk="0" hangingPunct="0">
              <a:defRPr/>
            </a:pPr>
            <a:r>
              <a:rPr lang="en-CA" sz="2800" b="1" dirty="0">
                <a:latin typeface="Cambria" pitchFamily="18" charset="0"/>
                <a:ea typeface="Times New Roman" pitchFamily="18" charset="0"/>
              </a:rPr>
              <a:t>from endless loss</a:t>
            </a:r>
            <a:endParaRPr lang="en-CA" sz="2800" b="1" dirty="0">
              <a:latin typeface="Cambria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92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Blessed Redeemer precious Redeemer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Seems now I see Him on Calvary's tree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Wounded and bleeding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for sinners pleading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Blind and unheeding dying for me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41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Father forgive them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my Saviour prayed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Even while His life-blood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flowed fast away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Praying for sinners while in such woe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No one but Jesus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ever loved so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3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Blessed Redeemer precious Redeemer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Seems now I see Him on Calvary's tree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Wounded and bleeding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for sinners pleading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Blind and unheeding dying for me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81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O how I love Him Saviour and Friend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How can my praises ever find end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Thru years unnumbered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on heaven's shore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My song shall praise Him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forevermore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74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Blessed Redeemer precious Redeemer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Seems now I see Him on Calvary's tree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Wounded and bleeding </a:t>
            </a:r>
          </a:p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for sinners pleading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Blind and unheeding dying for me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95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CA" sz="2800" b="1" dirty="0">
                <a:latin typeface="Cambria" pitchFamily="18" charset="0"/>
                <a:cs typeface="Times New Roman" pitchFamily="18" charset="0"/>
              </a:rPr>
              <a:t>Blessed Redeemer precious Redeemer</a:t>
            </a:r>
            <a:br>
              <a:rPr lang="en-CA" sz="2800" b="1" dirty="0">
                <a:latin typeface="Cambria" pitchFamily="18" charset="0"/>
                <a:cs typeface="Times New Roman" pitchFamily="18" charset="0"/>
              </a:rPr>
            </a:br>
            <a:r>
              <a:rPr lang="en-CA" sz="2800" b="1" dirty="0">
                <a:latin typeface="Cambria" pitchFamily="18" charset="0"/>
                <a:cs typeface="Times New Roman" pitchFamily="18" charset="0"/>
              </a:rPr>
              <a:t>Seems now I see Him on Calvary's tree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 smtClean="0">
                <a:latin typeface="Cambria" pitchFamily="18" charset="0"/>
                <a:ea typeface="+mj-ea"/>
                <a:cs typeface="+mj-cs"/>
              </a:rPr>
              <a:t>Blessed Redeemer (1/4)</a:t>
            </a:r>
            <a:endParaRPr lang="en-US" sz="3800" b="1" u="sng" kern="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82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Oh Beloved (4/5)</a:t>
            </a:r>
          </a:p>
        </p:txBody>
      </p:sp>
      <p:sp>
        <p:nvSpPr>
          <p:cNvPr id="264195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Like a lamb brought to the slaughter,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Like a dumb sheep to be sheered.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King, Creator, Lord and Master,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By His creatures, mocked and jeered.</a:t>
            </a:r>
            <a:br>
              <a:rPr lang="en-US" sz="2400" b="1">
                <a:latin typeface="Cambria" pitchFamily="18" charset="0"/>
              </a:rPr>
            </a:br>
            <a:endParaRPr lang="en-US" sz="2400" b="1">
              <a:latin typeface="Cambria" pitchFamily="18" charset="0"/>
            </a:endParaRPr>
          </a:p>
          <a:p>
            <a:pPr algn="ctr"/>
            <a:r>
              <a:rPr lang="en-US" sz="2400" b="1">
                <a:latin typeface="Cambria" pitchFamily="18" charset="0"/>
              </a:rPr>
              <a:t>Despised, rejected, with grief acquainted,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of men was not esteemed.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Bruised, and wounded, sore afflicted,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Yet with His stripes we were healed.</a:t>
            </a:r>
            <a:endParaRPr lang="en-CA" sz="2400" b="1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800" b="1" u="sng" kern="0" dirty="0">
                <a:latin typeface="Cambria" pitchFamily="18" charset="0"/>
                <a:ea typeface="+mj-ea"/>
                <a:cs typeface="+mj-cs"/>
              </a:rPr>
              <a:t>Oh Beloved (5/5)</a:t>
            </a:r>
          </a:p>
        </p:txBody>
      </p:sp>
      <p:sp>
        <p:nvSpPr>
          <p:cNvPr id="26521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Cambria" pitchFamily="18" charset="0"/>
              </a:rPr>
              <a:t>Lord create in us a fountain,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That with tears will ever flow.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a heart contrite and broken,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And the Spirit within renew.</a:t>
            </a:r>
            <a:br>
              <a:rPr lang="en-US" sz="2400" b="1">
                <a:latin typeface="Cambria" pitchFamily="18" charset="0"/>
              </a:rPr>
            </a:br>
            <a:endParaRPr lang="en-US" sz="2400" b="1">
              <a:latin typeface="Cambria" pitchFamily="18" charset="0"/>
            </a:endParaRPr>
          </a:p>
          <a:p>
            <a:pPr algn="ctr"/>
            <a:r>
              <a:rPr lang="en-US" sz="2400" b="1">
                <a:latin typeface="Cambria" pitchFamily="18" charset="0"/>
              </a:rPr>
              <a:t>O that we could shed the tears,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Over Thy feet pierced and bruised.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O that we could always remember,</a:t>
            </a:r>
            <a:br>
              <a:rPr lang="en-US" sz="2400" b="1">
                <a:latin typeface="Cambria" pitchFamily="18" charset="0"/>
              </a:rPr>
            </a:br>
            <a:r>
              <a:rPr lang="en-US" sz="2400" b="1">
                <a:latin typeface="Cambria" pitchFamily="18" charset="0"/>
              </a:rPr>
              <a:t>For our sins Thou wert abused.</a:t>
            </a:r>
            <a:endParaRPr lang="en-CA" sz="2400" b="1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(1/14)</a:t>
            </a:r>
          </a:p>
        </p:txBody>
      </p:sp>
      <p:sp>
        <p:nvSpPr>
          <p:cNvPr id="229379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2300" b="1" i="1" u="sng"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latin typeface="Cambria" pitchFamily="18" charset="0"/>
              </a:rPr>
              <a:t>The Fiery Bush, that Moses,</a:t>
            </a:r>
          </a:p>
          <a:p>
            <a:pPr algn="ctr"/>
            <a:r>
              <a:rPr lang="en-CA" sz="2300" b="1">
                <a:latin typeface="Cambria" pitchFamily="18" charset="0"/>
              </a:rPr>
              <a:t>Had seen in the desert,</a:t>
            </a:r>
          </a:p>
          <a:p>
            <a:pPr algn="ctr"/>
            <a:r>
              <a:rPr lang="en-CA" sz="2300" b="1">
                <a:latin typeface="Cambria" pitchFamily="18" charset="0"/>
              </a:rPr>
              <a:t>Burned with fire,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the bush was not consumed.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Likewise, the mother of Light,</a:t>
            </a:r>
          </a:p>
          <a:p>
            <a:pPr algn="ctr"/>
            <a:r>
              <a:rPr lang="en-CA" sz="2300" b="1">
                <a:latin typeface="Cambria" pitchFamily="18" charset="0"/>
              </a:rPr>
              <a:t>Carried the Divine Ember.</a:t>
            </a:r>
          </a:p>
          <a:p>
            <a:pPr algn="ctr"/>
            <a:r>
              <a:rPr lang="en-CA" sz="2300" b="1">
                <a:latin typeface="Cambria" pitchFamily="18" charset="0"/>
              </a:rPr>
              <a:t>Nine months in her womb,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(2/14)</a:t>
            </a:r>
          </a:p>
        </p:txBody>
      </p:sp>
      <p:sp>
        <p:nvSpPr>
          <p:cNvPr id="230403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I open my lips, uttering,</a:t>
            </a:r>
          </a:p>
          <a:p>
            <a:pPr algn="ctr"/>
            <a:r>
              <a:rPr lang="en-CA" sz="2300" b="1">
                <a:latin typeface="Cambria" pitchFamily="18" charset="0"/>
              </a:rPr>
              <a:t>And speak of hidden mysteries,</a:t>
            </a:r>
          </a:p>
          <a:p>
            <a:pPr algn="ctr"/>
            <a:r>
              <a:rPr lang="en-CA" sz="2300" b="1">
                <a:latin typeface="Cambria" pitchFamily="18" charset="0"/>
              </a:rPr>
              <a:t>Honouring Saint Mary the mother of Light,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O world’s best now we’ve become free,</a:t>
            </a:r>
          </a:p>
          <a:p>
            <a:pPr algn="ctr"/>
            <a:r>
              <a:rPr lang="en-CA" sz="2300" b="1">
                <a:latin typeface="Cambria" pitchFamily="18" charset="0"/>
              </a:rPr>
              <a:t>Through your Son from our slavery,</a:t>
            </a:r>
          </a:p>
          <a:p>
            <a:pPr algn="ctr"/>
            <a:r>
              <a:rPr lang="en-CA" sz="2300" b="1">
                <a:latin typeface="Cambria" pitchFamily="18" charset="0"/>
              </a:rPr>
              <a:t>He saved us from Satan’s captivity,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latin typeface="Cambria" pitchFamily="18" charset="0"/>
                <a:ea typeface="+mj-ea"/>
                <a:cs typeface="+mj-cs"/>
              </a:rPr>
              <a:t>The Burning Bush (3/14)</a:t>
            </a:r>
          </a:p>
        </p:txBody>
      </p:sp>
      <p:sp>
        <p:nvSpPr>
          <p:cNvPr id="231427" name="Subtitle 4"/>
          <p:cNvSpPr txBox="1">
            <a:spLocks/>
          </p:cNvSpPr>
          <p:nvPr/>
        </p:nvSpPr>
        <p:spPr bwMode="auto">
          <a:xfrm>
            <a:off x="381000" y="1600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>
                <a:latin typeface="Cambria" pitchFamily="18" charset="0"/>
              </a:rPr>
              <a:t>The sayings and prophesies about you,</a:t>
            </a:r>
          </a:p>
          <a:p>
            <a:pPr algn="ctr"/>
            <a:r>
              <a:rPr lang="en-CA" sz="2300" b="1">
                <a:latin typeface="Cambria" pitchFamily="18" charset="0"/>
              </a:rPr>
              <a:t>Have been fulfilled and all came true,</a:t>
            </a:r>
          </a:p>
          <a:p>
            <a:pPr algn="ctr"/>
            <a:r>
              <a:rPr lang="en-CA" sz="2300" b="1">
                <a:latin typeface="Cambria" pitchFamily="18" charset="0"/>
              </a:rPr>
              <a:t>Regarding the coming Emmanuel,</a:t>
            </a:r>
          </a:p>
          <a:p>
            <a:pPr algn="ctr"/>
            <a:r>
              <a:rPr lang="en-CA" sz="2300" b="1">
                <a:latin typeface="Cambria" pitchFamily="18" charset="0"/>
              </a:rPr>
              <a:t>Blessed ye adornment of humanity.</a:t>
            </a:r>
          </a:p>
          <a:p>
            <a:pPr algn="ctr"/>
            <a:endParaRPr lang="en-CA" sz="2300" b="1">
              <a:latin typeface="Cambria" pitchFamily="18" charset="0"/>
            </a:endParaRPr>
          </a:p>
          <a:p>
            <a:pPr algn="ctr"/>
            <a:r>
              <a:rPr lang="en-CA" sz="2300" b="1">
                <a:latin typeface="Cambria" pitchFamily="18" charset="0"/>
              </a:rPr>
              <a:t>Gabriel’s call was the annunciation,</a:t>
            </a:r>
          </a:p>
          <a:p>
            <a:pPr algn="ctr"/>
            <a:r>
              <a:rPr lang="en-CA" sz="2300" b="1">
                <a:latin typeface="Cambria" pitchFamily="18" charset="0"/>
              </a:rPr>
              <a:t>Of the Eternal Word’s incarnation,</a:t>
            </a:r>
          </a:p>
          <a:p>
            <a:pPr algn="ctr"/>
            <a:r>
              <a:rPr lang="en-CA" sz="2300" b="1">
                <a:latin typeface="Cambria" pitchFamily="18" charset="0"/>
              </a:rPr>
              <a:t>A chaste virgin carried her Master,</a:t>
            </a:r>
          </a:p>
          <a:p>
            <a:pPr algn="ctr"/>
            <a:r>
              <a:rPr lang="en-CA" sz="2300" b="1">
                <a:latin typeface="Cambria" pitchFamily="18" charset="0"/>
              </a:rPr>
              <a:t>With a perpetual virginity.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1501</Words>
  <Application>Microsoft Macintosh PowerPoint</Application>
  <PresentationFormat>On-screen Show (4:3)</PresentationFormat>
  <Paragraphs>414</Paragraphs>
  <Slides>49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Easter Songs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Lord I Lift Your Name On High</vt:lpstr>
      <vt:lpstr>Truly Risen! (1/5)</vt:lpstr>
      <vt:lpstr>Truly Risen! (2/5)</vt:lpstr>
      <vt:lpstr>Truly Risen! (3/5)</vt:lpstr>
      <vt:lpstr>Truly Risen! (4/5)</vt:lpstr>
      <vt:lpstr>Truly Risen! (5/5)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Jessica  Babawy</cp:lastModifiedBy>
  <cp:revision>28</cp:revision>
  <dcterms:created xsi:type="dcterms:W3CDTF">2012-09-09T04:50:56Z</dcterms:created>
  <dcterms:modified xsi:type="dcterms:W3CDTF">2015-10-07T18:51:32Z</dcterms:modified>
</cp:coreProperties>
</file>