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0439-470B-4AB7-968F-A58D1E4B7710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2FD2-819C-46E6-B76C-FFA2B5C55C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algn="l" eaLnBrk="1" hangingPunct="1"/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St. Mary</a:t>
            </a:r>
            <a:endParaRPr lang="en-US" sz="4000" b="1" u="sng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3733800" cy="4724400"/>
          </a:xfrm>
        </p:spPr>
        <p:txBody>
          <a:bodyPr/>
          <a:lstStyle/>
          <a:p>
            <a:pPr marL="457200" indent="-457200" algn="l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hlinkClick r:id="rId2" action="ppaction://hlinksldjump"/>
              </a:rPr>
              <a:t>Hail to Mary</a:t>
            </a:r>
            <a:endParaRPr lang="en-US" sz="19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marL="457200" indent="-457200" algn="l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hlinkClick r:id="rId3" action="ppaction://hlinksldjump"/>
              </a:rPr>
              <a:t>Sing of Mary</a:t>
            </a:r>
            <a:endParaRPr lang="en-US" sz="19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marL="457200" indent="-457200" algn="l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hlinkClick r:id="rId4" action="ppaction://hlinksldjump"/>
              </a:rPr>
              <a:t>Ti </a:t>
            </a:r>
            <a:r>
              <a:rPr lang="en-US" sz="1900" b="1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hlinkClick r:id="rId4" action="ppaction://hlinksldjump"/>
              </a:rPr>
              <a:t>Agia</a:t>
            </a: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hlinkClick r:id="rId4" action="ppaction://hlinksldjump"/>
              </a:rPr>
              <a:t> </a:t>
            </a:r>
            <a:r>
              <a:rPr lang="en-US" sz="1900" b="1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hlinkClick r:id="rId4" action="ppaction://hlinksldjump"/>
              </a:rPr>
              <a:t>Parthena</a:t>
            </a: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hlinkClick r:id="rId4" action="ppaction://hlinksldjump"/>
              </a:rPr>
              <a:t> Maria</a:t>
            </a:r>
            <a:endParaRPr lang="en-US" sz="19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05200" y="1524000"/>
            <a:ext cx="3429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buClr>
                <a:srgbClr val="FFFFFF"/>
              </a:buClr>
              <a:defRPr/>
            </a:pPr>
            <a:endParaRPr lang="en-US" sz="1900" kern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Sing of Mary (1/3)</a:t>
            </a:r>
          </a:p>
        </p:txBody>
      </p:sp>
      <p:sp>
        <p:nvSpPr>
          <p:cNvPr id="251907" name="Subtitle 4"/>
          <p:cNvSpPr txBox="1">
            <a:spLocks/>
          </p:cNvSpPr>
          <p:nvPr/>
        </p:nvSpPr>
        <p:spPr bwMode="auto">
          <a:xfrm>
            <a:off x="0" y="16002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Sing of Mary, pure and lowly.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Virgin mother, undefiled.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Sing of God’s own Son, most Holy.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Who became her little child.</a:t>
            </a:r>
          </a:p>
          <a:p>
            <a:pPr algn="ctr"/>
            <a:endParaRPr lang="en-CA" sz="2400" b="1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Fairest child of fairest mother,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God the Lord, who came to Earth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Word made flesh, our very brother,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Takes our nature by His birth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Sing of Mary (2/3)</a:t>
            </a:r>
          </a:p>
        </p:txBody>
      </p:sp>
      <p:sp>
        <p:nvSpPr>
          <p:cNvPr id="252931" name="Subtitle 4"/>
          <p:cNvSpPr txBox="1">
            <a:spLocks/>
          </p:cNvSpPr>
          <p:nvPr/>
        </p:nvSpPr>
        <p:spPr bwMode="auto">
          <a:xfrm>
            <a:off x="0" y="16002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Sing of Jesus, son of Mary.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In the home at Nazareth,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Toil and labour cannot weary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Love enduring, unto death.</a:t>
            </a:r>
          </a:p>
          <a:p>
            <a:pPr algn="ctr"/>
            <a:endParaRPr lang="en-CA" sz="2400" b="1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Constant was the love He gave her,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Though He went forth from her side,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Forth to preach and heal and suffer,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Till on Calvary He died.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Sing of Mary (3/3)</a:t>
            </a:r>
          </a:p>
        </p:txBody>
      </p:sp>
      <p:sp>
        <p:nvSpPr>
          <p:cNvPr id="253955" name="Subtitle 4"/>
          <p:cNvSpPr txBox="1">
            <a:spLocks/>
          </p:cNvSpPr>
          <p:nvPr/>
        </p:nvSpPr>
        <p:spPr bwMode="auto">
          <a:xfrm>
            <a:off x="0" y="16002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Glory be to God the Father!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Glory be to God the Son!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Glory be to God the Spirit!</a:t>
            </a:r>
          </a:p>
          <a:p>
            <a:pPr algn="ctr"/>
            <a:r>
              <a:rPr lang="en-CA" sz="24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Glory to the THREE IN ONE!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Hail to Mary (1/3)</a:t>
            </a:r>
          </a:p>
        </p:txBody>
      </p:sp>
      <p:sp>
        <p:nvSpPr>
          <p:cNvPr id="205827" name="Subtitle 4"/>
          <p:cNvSpPr txBox="1">
            <a:spLocks/>
          </p:cNvSpPr>
          <p:nvPr/>
        </p:nvSpPr>
        <p:spPr bwMode="auto">
          <a:xfrm>
            <a:off x="0" y="1828800"/>
            <a:ext cx="5562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Hail to Mary, mother of God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Everywhere you see the sun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Magnify her, glorify her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Put her always in your heart</a:t>
            </a:r>
          </a:p>
          <a:p>
            <a:pPr algn="ctr"/>
            <a:endParaRPr lang="en-CA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 has born unto us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saviour of the world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He came and saved our souls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And forgave us our sings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Hail to Mary (2/3)</a:t>
            </a:r>
          </a:p>
        </p:txBody>
      </p:sp>
      <p:sp>
        <p:nvSpPr>
          <p:cNvPr id="206851" name="Subtitle 4"/>
          <p:cNvSpPr txBox="1">
            <a:spLocks/>
          </p:cNvSpPr>
          <p:nvPr/>
        </p:nvSpPr>
        <p:spPr bwMode="auto">
          <a:xfrm>
            <a:off x="0" y="18288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the Lady, and the Virgin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Our Queen in Heaven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above the Cherubim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And praised by the Seraphim</a:t>
            </a:r>
          </a:p>
          <a:p>
            <a:pPr algn="ctr"/>
            <a:endParaRPr lang="en-CA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the famous and well-known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As the best shelter to rest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Try her, you will find that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For your help, she’s always there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Hail to Mary (3/3)</a:t>
            </a:r>
          </a:p>
        </p:txBody>
      </p:sp>
      <p:sp>
        <p:nvSpPr>
          <p:cNvPr id="207875" name="Subtitle 4"/>
          <p:cNvSpPr txBox="1">
            <a:spLocks/>
          </p:cNvSpPr>
          <p:nvPr/>
        </p:nvSpPr>
        <p:spPr bwMode="auto">
          <a:xfrm>
            <a:off x="0" y="18288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Please O Mary, pray for us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And the sinner to return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Teach us and guide all of us</a:t>
            </a:r>
          </a:p>
          <a:p>
            <a:pPr algn="ctr"/>
            <a:r>
              <a:rPr lang="en-CA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For you are the faithful saint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Ti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Agia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Parthena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Maria (1/5)</a:t>
            </a:r>
          </a:p>
        </p:txBody>
      </p:sp>
      <p:sp>
        <p:nvSpPr>
          <p:cNvPr id="246787" name="Subtitle 4"/>
          <p:cNvSpPr txBox="1">
            <a:spLocks/>
          </p:cNvSpPr>
          <p:nvPr/>
        </p:nvSpPr>
        <p:spPr bwMode="auto">
          <a:xfrm>
            <a:off x="0" y="16002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 i="1" u="sng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praying,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caring, without failing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Ti </a:t>
            </a:r>
            <a:r>
              <a:rPr lang="en-CA" sz="23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Agia</a:t>
            </a:r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CA" sz="23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Parthena</a:t>
            </a:r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Maria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Mary, the Mother of God, in heaven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We’re her children,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brothers and sisters of Her Son.</a:t>
            </a:r>
          </a:p>
          <a:p>
            <a:pPr algn="ctr"/>
            <a:endParaRPr lang="en-CA" sz="23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 everyday,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Help us in the narrow way,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Gather all your people in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Free from sorrow, free from sin.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Ti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Agia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Parthena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Maria (2/5)</a:t>
            </a:r>
          </a:p>
        </p:txBody>
      </p:sp>
      <p:sp>
        <p:nvSpPr>
          <p:cNvPr id="247811" name="Subtitle 4"/>
          <p:cNvSpPr txBox="1">
            <a:spLocks/>
          </p:cNvSpPr>
          <p:nvPr/>
        </p:nvSpPr>
        <p:spPr bwMode="auto">
          <a:xfrm>
            <a:off x="0" y="16002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 i="1" u="sng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praying,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caring, without failing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Ti Agia Parthena Maria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Mary, the Mother of God, in heaven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We’re her children,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brothers and sisters of Her Son.</a:t>
            </a:r>
          </a:p>
          <a:p>
            <a:pPr algn="ctr"/>
            <a:endParaRPr lang="en-CA" sz="2300" b="1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 everyday,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For your loving people pray,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Teach us how to love your Son,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How to live with Him as one.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Ti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Agia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Parthena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Maria (3/5)</a:t>
            </a:r>
          </a:p>
        </p:txBody>
      </p:sp>
      <p:sp>
        <p:nvSpPr>
          <p:cNvPr id="248835" name="Subtitle 4"/>
          <p:cNvSpPr txBox="1">
            <a:spLocks/>
          </p:cNvSpPr>
          <p:nvPr/>
        </p:nvSpPr>
        <p:spPr bwMode="auto">
          <a:xfrm>
            <a:off x="0" y="16002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 i="1" u="sng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praying,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caring, without failing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Ti </a:t>
            </a:r>
            <a:r>
              <a:rPr lang="en-CA" sz="23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Agia</a:t>
            </a:r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CA" sz="23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Parthena</a:t>
            </a:r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Maria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Mary, the Mother of God, in heaven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We’re her children,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brothers and sisters of Her Son.</a:t>
            </a:r>
          </a:p>
          <a:p>
            <a:pPr algn="ctr"/>
            <a:endParaRPr lang="en-CA" sz="23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 everyday,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Worthless things will take away.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Matthias was put in jail,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Came and loosened all his chains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Ti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Agia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Parthena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Maria (4/5)</a:t>
            </a:r>
          </a:p>
        </p:txBody>
      </p:sp>
      <p:sp>
        <p:nvSpPr>
          <p:cNvPr id="249859" name="Subtitle 4"/>
          <p:cNvSpPr txBox="1">
            <a:spLocks/>
          </p:cNvSpPr>
          <p:nvPr/>
        </p:nvSpPr>
        <p:spPr bwMode="auto">
          <a:xfrm>
            <a:off x="0" y="16002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 i="1" u="sng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praying,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caring, without failing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Ti Agia Parthena Maria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Mary, the Mother of God, in heaven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We’re her children,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brothers and sisters of Her Son.</a:t>
            </a:r>
          </a:p>
          <a:p>
            <a:pPr algn="ctr"/>
            <a:endParaRPr lang="en-CA" sz="2300" b="1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 everyday,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Mother of Jesus in Heaven.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Little sheep are taken in,</a:t>
            </a:r>
          </a:p>
          <a:p>
            <a:pPr algn="ctr"/>
            <a:r>
              <a:rPr lang="en-CA" sz="2300" b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Safe before the storms begin.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810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Ti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Agia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3950" b="1" u="sng" kern="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Parthena</a:t>
            </a:r>
            <a:r>
              <a:rPr lang="en-US" sz="3950" b="1" u="sng" kern="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Maria (5/5)</a:t>
            </a:r>
          </a:p>
        </p:txBody>
      </p:sp>
      <p:sp>
        <p:nvSpPr>
          <p:cNvPr id="250883" name="Subtitle 4"/>
          <p:cNvSpPr txBox="1">
            <a:spLocks/>
          </p:cNvSpPr>
          <p:nvPr/>
        </p:nvSpPr>
        <p:spPr bwMode="auto">
          <a:xfrm>
            <a:off x="0" y="16002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300" b="1" i="1" u="sng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Refrain: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praying,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She’s caring, without failing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Ti </a:t>
            </a:r>
            <a:r>
              <a:rPr lang="en-CA" sz="23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Agia</a:t>
            </a:r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CA" sz="23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Parthena</a:t>
            </a:r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Maria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Holy Mary, the Mother of God, in heaven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We’re her children,</a:t>
            </a:r>
          </a:p>
          <a:p>
            <a:pPr algn="ctr"/>
            <a:r>
              <a:rPr lang="en-CA" sz="23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brothers and sisters of Her Son.</a:t>
            </a:r>
          </a:p>
          <a:p>
            <a:pPr algn="ctr"/>
            <a:endParaRPr lang="en-CA" sz="23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95373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628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St. Mary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</dc:creator>
  <cp:lastModifiedBy>Jessica</cp:lastModifiedBy>
  <cp:revision>6</cp:revision>
  <dcterms:created xsi:type="dcterms:W3CDTF">2012-09-09T05:36:00Z</dcterms:created>
  <dcterms:modified xsi:type="dcterms:W3CDTF">2012-09-09T07:06:39Z</dcterms:modified>
</cp:coreProperties>
</file>