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33"/>
  </p:notesMasterIdLst>
  <p:sldIdLst>
    <p:sldId id="256" r:id="rId2"/>
    <p:sldId id="359" r:id="rId3"/>
    <p:sldId id="357" r:id="rId4"/>
    <p:sldId id="378" r:id="rId5"/>
    <p:sldId id="358" r:id="rId6"/>
    <p:sldId id="355" r:id="rId7"/>
    <p:sldId id="364" r:id="rId8"/>
    <p:sldId id="352" r:id="rId9"/>
    <p:sldId id="353" r:id="rId10"/>
    <p:sldId id="369" r:id="rId11"/>
    <p:sldId id="371" r:id="rId12"/>
    <p:sldId id="372" r:id="rId13"/>
    <p:sldId id="373" r:id="rId14"/>
    <p:sldId id="365" r:id="rId15"/>
    <p:sldId id="361" r:id="rId16"/>
    <p:sldId id="362" r:id="rId17"/>
    <p:sldId id="363" r:id="rId18"/>
    <p:sldId id="374" r:id="rId19"/>
    <p:sldId id="366" r:id="rId20"/>
    <p:sldId id="375" r:id="rId21"/>
    <p:sldId id="367" r:id="rId22"/>
    <p:sldId id="354" r:id="rId23"/>
    <p:sldId id="368" r:id="rId24"/>
    <p:sldId id="376" r:id="rId25"/>
    <p:sldId id="377" r:id="rId26"/>
    <p:sldId id="379" r:id="rId27"/>
    <p:sldId id="338" r:id="rId28"/>
    <p:sldId id="351" r:id="rId29"/>
    <p:sldId id="349" r:id="rId30"/>
    <p:sldId id="350" r:id="rId31"/>
    <p:sldId id="360" r:id="rId32"/>
  </p:sldIdLst>
  <p:sldSz cx="9144000" cy="6858000" type="screen4x3"/>
  <p:notesSz cx="6858000" cy="9144000"/>
  <p:embeddedFontLst>
    <p:embeddedFont>
      <p:font typeface="Brush Script MT" panose="03060802040406070304" pitchFamily="66" charset="0"/>
      <p:italic r:id="rId34"/>
    </p:embeddedFont>
    <p:embeddedFont>
      <p:font typeface="Brush Script Std" panose="03060802040607070404" charset="0"/>
      <p:regular r:id="rId35"/>
    </p:embeddedFont>
    <p:embeddedFont>
      <p:font typeface="Garamond" panose="02020404030301010803" pitchFamily="18" charset="0"/>
      <p:regular r:id="rId36"/>
      <p:bold r:id="rId37"/>
      <p: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1E9"/>
    <a:srgbClr val="616161"/>
    <a:srgbClr val="721212"/>
    <a:srgbClr val="1D201A"/>
    <a:srgbClr val="1B2330"/>
    <a:srgbClr val="0A0D1C"/>
    <a:srgbClr val="15272B"/>
    <a:srgbClr val="738D9E"/>
    <a:srgbClr val="679049"/>
    <a:srgbClr val="8862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0D1731-3493-4156-A3A5-D5601EEB4912}" v="152" dt="2023-08-09T20:23:24.895"/>
    <p1510:client id="{E4BE48BF-B390-41D4-A0AA-1450E6E6FC02}" v="248" dt="2023-08-10T11:18:42.0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76150" autoAdjust="0"/>
  </p:normalViewPr>
  <p:slideViewPr>
    <p:cSldViewPr snapToGrid="0">
      <p:cViewPr varScale="1">
        <p:scale>
          <a:sx n="80" d="100"/>
          <a:sy n="80" d="100"/>
        </p:scale>
        <p:origin x="2442" y="96"/>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8F560A-D143-45C5-9807-9AC5260707A2}" type="doc">
      <dgm:prSet loTypeId="urn:microsoft.com/office/officeart/2005/8/layout/cycle2" loCatId="cycle" qsTypeId="urn:microsoft.com/office/officeart/2005/8/quickstyle/3d4" qsCatId="3D" csTypeId="urn:microsoft.com/office/officeart/2005/8/colors/colorful5" csCatId="colorful" phldr="1"/>
      <dgm:spPr/>
      <dgm:t>
        <a:bodyPr/>
        <a:lstStyle/>
        <a:p>
          <a:endParaRPr lang="en-CA"/>
        </a:p>
      </dgm:t>
    </dgm:pt>
    <dgm:pt modelId="{3051292F-8EF9-4A43-84AE-E6F927FF2E06}">
      <dgm:prSet phldrT="[Text]" custT="1"/>
      <dgm:spPr/>
      <dgm:t>
        <a:bodyPr/>
        <a:lstStyle/>
        <a:p>
          <a:r>
            <a:rPr lang="en-CA" sz="3200" b="1" dirty="0">
              <a:effectLst>
                <a:outerShdw blurRad="38100" dist="38100" dir="2700000" algn="tl">
                  <a:srgbClr val="000000">
                    <a:alpha val="43137"/>
                  </a:srgbClr>
                </a:outerShdw>
              </a:effectLst>
            </a:rPr>
            <a:t>Who to Obey?</a:t>
          </a:r>
        </a:p>
      </dgm:t>
    </dgm:pt>
    <dgm:pt modelId="{2F4233E0-3FAF-44E4-8E7C-6E46A2B6E836}" type="parTrans" cxnId="{FA8D907D-5B36-4859-AF20-AEDB15D6D715}">
      <dgm:prSet/>
      <dgm:spPr/>
      <dgm:t>
        <a:bodyPr/>
        <a:lstStyle/>
        <a:p>
          <a:endParaRPr lang="en-CA" sz="1200" b="1">
            <a:effectLst>
              <a:outerShdw blurRad="38100" dist="38100" dir="2700000" algn="tl">
                <a:srgbClr val="000000">
                  <a:alpha val="43137"/>
                </a:srgbClr>
              </a:outerShdw>
            </a:effectLst>
          </a:endParaRPr>
        </a:p>
      </dgm:t>
    </dgm:pt>
    <dgm:pt modelId="{5FD326D9-1A4F-477E-BBA2-300572028593}" type="sibTrans" cxnId="{FA8D907D-5B36-4859-AF20-AEDB15D6D715}">
      <dgm:prSet custT="1"/>
      <dgm:spPr/>
      <dgm:t>
        <a:bodyPr/>
        <a:lstStyle/>
        <a:p>
          <a:endParaRPr lang="en-CA" sz="2400" b="1">
            <a:effectLst>
              <a:outerShdw blurRad="38100" dist="38100" dir="2700000" algn="tl">
                <a:srgbClr val="000000">
                  <a:alpha val="43137"/>
                </a:srgbClr>
              </a:outerShdw>
            </a:effectLst>
          </a:endParaRPr>
        </a:p>
      </dgm:t>
    </dgm:pt>
    <dgm:pt modelId="{38C2D73A-C251-4B52-8D3E-F9E901D2ED68}">
      <dgm:prSet phldrT="[Text]" custT="1"/>
      <dgm:spPr/>
      <dgm:t>
        <a:bodyPr/>
        <a:lstStyle/>
        <a:p>
          <a:r>
            <a:rPr lang="en-CA" sz="3200" b="1" dirty="0">
              <a:effectLst>
                <a:outerShdw blurRad="38100" dist="38100" dir="2700000" algn="tl">
                  <a:srgbClr val="000000">
                    <a:alpha val="43137"/>
                  </a:srgbClr>
                </a:outerShdw>
              </a:effectLst>
            </a:rPr>
            <a:t>Why Obey?</a:t>
          </a:r>
        </a:p>
      </dgm:t>
    </dgm:pt>
    <dgm:pt modelId="{9103FF50-2284-4E09-857A-F184BDE979BF}" type="parTrans" cxnId="{EAE6CF48-EFE5-4784-A289-E9EB85130C4A}">
      <dgm:prSet/>
      <dgm:spPr/>
      <dgm:t>
        <a:bodyPr/>
        <a:lstStyle/>
        <a:p>
          <a:endParaRPr lang="en-CA" sz="1200" b="1">
            <a:effectLst>
              <a:outerShdw blurRad="38100" dist="38100" dir="2700000" algn="tl">
                <a:srgbClr val="000000">
                  <a:alpha val="43137"/>
                </a:srgbClr>
              </a:outerShdw>
            </a:effectLst>
          </a:endParaRPr>
        </a:p>
      </dgm:t>
    </dgm:pt>
    <dgm:pt modelId="{6BB58EEE-CA53-490F-8E3B-D0A838039911}" type="sibTrans" cxnId="{EAE6CF48-EFE5-4784-A289-E9EB85130C4A}">
      <dgm:prSet custT="1"/>
      <dgm:spPr/>
      <dgm:t>
        <a:bodyPr/>
        <a:lstStyle/>
        <a:p>
          <a:endParaRPr lang="en-CA" sz="2400" b="1">
            <a:effectLst>
              <a:outerShdw blurRad="38100" dist="38100" dir="2700000" algn="tl">
                <a:srgbClr val="000000">
                  <a:alpha val="43137"/>
                </a:srgbClr>
              </a:outerShdw>
            </a:effectLst>
          </a:endParaRPr>
        </a:p>
      </dgm:t>
    </dgm:pt>
    <dgm:pt modelId="{50160E18-E49E-4551-8DE3-D2C75A936B16}">
      <dgm:prSet phldrT="[Text]" custT="1"/>
      <dgm:spPr/>
      <dgm:t>
        <a:bodyPr/>
        <a:lstStyle/>
        <a:p>
          <a:r>
            <a:rPr lang="en-CA" sz="3200" b="1" dirty="0">
              <a:effectLst>
                <a:outerShdw blurRad="38100" dist="38100" dir="2700000" algn="tl">
                  <a:srgbClr val="000000">
                    <a:alpha val="43137"/>
                  </a:srgbClr>
                </a:outerShdw>
              </a:effectLst>
            </a:rPr>
            <a:t>How to Obey?</a:t>
          </a:r>
        </a:p>
      </dgm:t>
    </dgm:pt>
    <dgm:pt modelId="{4DE0C5CD-3A37-4733-BA2D-6251F7AA57EE}" type="parTrans" cxnId="{8F171925-FFD4-45C0-BDA9-87F6FDA6744C}">
      <dgm:prSet/>
      <dgm:spPr/>
      <dgm:t>
        <a:bodyPr/>
        <a:lstStyle/>
        <a:p>
          <a:endParaRPr lang="en-CA" sz="1200" b="1">
            <a:effectLst>
              <a:outerShdw blurRad="38100" dist="38100" dir="2700000" algn="tl">
                <a:srgbClr val="000000">
                  <a:alpha val="43137"/>
                </a:srgbClr>
              </a:outerShdw>
            </a:effectLst>
          </a:endParaRPr>
        </a:p>
      </dgm:t>
    </dgm:pt>
    <dgm:pt modelId="{BFFAF185-1AD2-4A47-B3F5-8C06760C9D66}" type="sibTrans" cxnId="{8F171925-FFD4-45C0-BDA9-87F6FDA6744C}">
      <dgm:prSet custT="1"/>
      <dgm:spPr/>
      <dgm:t>
        <a:bodyPr/>
        <a:lstStyle/>
        <a:p>
          <a:endParaRPr lang="en-CA" sz="2400" b="1">
            <a:effectLst>
              <a:outerShdw blurRad="38100" dist="38100" dir="2700000" algn="tl">
                <a:srgbClr val="000000">
                  <a:alpha val="43137"/>
                </a:srgbClr>
              </a:outerShdw>
            </a:effectLst>
          </a:endParaRPr>
        </a:p>
      </dgm:t>
    </dgm:pt>
    <dgm:pt modelId="{37E390E6-1DFA-4313-AD6D-8B2E6B172948}" type="pres">
      <dgm:prSet presAssocID="{728F560A-D143-45C5-9807-9AC5260707A2}" presName="cycle" presStyleCnt="0">
        <dgm:presLayoutVars>
          <dgm:dir/>
          <dgm:resizeHandles val="exact"/>
        </dgm:presLayoutVars>
      </dgm:prSet>
      <dgm:spPr/>
    </dgm:pt>
    <dgm:pt modelId="{C08C1093-D667-4B40-A261-B760E41B729E}" type="pres">
      <dgm:prSet presAssocID="{3051292F-8EF9-4A43-84AE-E6F927FF2E06}" presName="node" presStyleLbl="node1" presStyleIdx="0" presStyleCnt="3">
        <dgm:presLayoutVars>
          <dgm:bulletEnabled val="1"/>
        </dgm:presLayoutVars>
      </dgm:prSet>
      <dgm:spPr/>
    </dgm:pt>
    <dgm:pt modelId="{A50A1445-ACF5-4A32-A1FE-50C114B2B0B6}" type="pres">
      <dgm:prSet presAssocID="{5FD326D9-1A4F-477E-BBA2-300572028593}" presName="sibTrans" presStyleLbl="sibTrans2D1" presStyleIdx="0" presStyleCnt="3"/>
      <dgm:spPr/>
    </dgm:pt>
    <dgm:pt modelId="{605E5A38-EC9E-4174-8605-F81EF9A43912}" type="pres">
      <dgm:prSet presAssocID="{5FD326D9-1A4F-477E-BBA2-300572028593}" presName="connectorText" presStyleLbl="sibTrans2D1" presStyleIdx="0" presStyleCnt="3"/>
      <dgm:spPr/>
    </dgm:pt>
    <dgm:pt modelId="{C0A76B24-4988-4397-B948-328A8B62DB6F}" type="pres">
      <dgm:prSet presAssocID="{38C2D73A-C251-4B52-8D3E-F9E901D2ED68}" presName="node" presStyleLbl="node1" presStyleIdx="1" presStyleCnt="3">
        <dgm:presLayoutVars>
          <dgm:bulletEnabled val="1"/>
        </dgm:presLayoutVars>
      </dgm:prSet>
      <dgm:spPr/>
    </dgm:pt>
    <dgm:pt modelId="{6C8080D9-D93E-4859-95D9-3E4C4FDBACB4}" type="pres">
      <dgm:prSet presAssocID="{6BB58EEE-CA53-490F-8E3B-D0A838039911}" presName="sibTrans" presStyleLbl="sibTrans2D1" presStyleIdx="1" presStyleCnt="3"/>
      <dgm:spPr/>
    </dgm:pt>
    <dgm:pt modelId="{9ADF8F00-0AC3-4DC8-ADC9-91628ADC219B}" type="pres">
      <dgm:prSet presAssocID="{6BB58EEE-CA53-490F-8E3B-D0A838039911}" presName="connectorText" presStyleLbl="sibTrans2D1" presStyleIdx="1" presStyleCnt="3"/>
      <dgm:spPr/>
    </dgm:pt>
    <dgm:pt modelId="{D1FC244A-80A0-4BB4-AE85-CE0BA1D0834B}" type="pres">
      <dgm:prSet presAssocID="{50160E18-E49E-4551-8DE3-D2C75A936B16}" presName="node" presStyleLbl="node1" presStyleIdx="2" presStyleCnt="3">
        <dgm:presLayoutVars>
          <dgm:bulletEnabled val="1"/>
        </dgm:presLayoutVars>
      </dgm:prSet>
      <dgm:spPr/>
    </dgm:pt>
    <dgm:pt modelId="{D1D83A20-1A7E-4864-B00D-98E3F78D350B}" type="pres">
      <dgm:prSet presAssocID="{BFFAF185-1AD2-4A47-B3F5-8C06760C9D66}" presName="sibTrans" presStyleLbl="sibTrans2D1" presStyleIdx="2" presStyleCnt="3"/>
      <dgm:spPr/>
    </dgm:pt>
    <dgm:pt modelId="{3FDF6593-6B61-46BD-A76E-B70A6D49084A}" type="pres">
      <dgm:prSet presAssocID="{BFFAF185-1AD2-4A47-B3F5-8C06760C9D66}" presName="connectorText" presStyleLbl="sibTrans2D1" presStyleIdx="2" presStyleCnt="3"/>
      <dgm:spPr/>
    </dgm:pt>
  </dgm:ptLst>
  <dgm:cxnLst>
    <dgm:cxn modelId="{9AEF5E20-3B30-4D95-93B2-8D99A480E62A}" type="presOf" srcId="{5FD326D9-1A4F-477E-BBA2-300572028593}" destId="{605E5A38-EC9E-4174-8605-F81EF9A43912}" srcOrd="1" destOrd="0" presId="urn:microsoft.com/office/officeart/2005/8/layout/cycle2"/>
    <dgm:cxn modelId="{8F171925-FFD4-45C0-BDA9-87F6FDA6744C}" srcId="{728F560A-D143-45C5-9807-9AC5260707A2}" destId="{50160E18-E49E-4551-8DE3-D2C75A936B16}" srcOrd="2" destOrd="0" parTransId="{4DE0C5CD-3A37-4733-BA2D-6251F7AA57EE}" sibTransId="{BFFAF185-1AD2-4A47-B3F5-8C06760C9D66}"/>
    <dgm:cxn modelId="{7FC4E928-1112-4042-8757-74BC7074624E}" type="presOf" srcId="{6BB58EEE-CA53-490F-8E3B-D0A838039911}" destId="{9ADF8F00-0AC3-4DC8-ADC9-91628ADC219B}" srcOrd="1" destOrd="0" presId="urn:microsoft.com/office/officeart/2005/8/layout/cycle2"/>
    <dgm:cxn modelId="{A3EE7039-33E5-4A44-9B53-03120E409E90}" type="presOf" srcId="{BFFAF185-1AD2-4A47-B3F5-8C06760C9D66}" destId="{D1D83A20-1A7E-4864-B00D-98E3F78D350B}" srcOrd="0" destOrd="0" presId="urn:microsoft.com/office/officeart/2005/8/layout/cycle2"/>
    <dgm:cxn modelId="{46F99E43-480E-492E-B6AD-DB9DA07877A1}" type="presOf" srcId="{6BB58EEE-CA53-490F-8E3B-D0A838039911}" destId="{6C8080D9-D93E-4859-95D9-3E4C4FDBACB4}" srcOrd="0" destOrd="0" presId="urn:microsoft.com/office/officeart/2005/8/layout/cycle2"/>
    <dgm:cxn modelId="{EAE6CF48-EFE5-4784-A289-E9EB85130C4A}" srcId="{728F560A-D143-45C5-9807-9AC5260707A2}" destId="{38C2D73A-C251-4B52-8D3E-F9E901D2ED68}" srcOrd="1" destOrd="0" parTransId="{9103FF50-2284-4E09-857A-F184BDE979BF}" sibTransId="{6BB58EEE-CA53-490F-8E3B-D0A838039911}"/>
    <dgm:cxn modelId="{A7579456-BD11-41AD-BE22-29DB4FCF4FCF}" type="presOf" srcId="{3051292F-8EF9-4A43-84AE-E6F927FF2E06}" destId="{C08C1093-D667-4B40-A261-B760E41B729E}" srcOrd="0" destOrd="0" presId="urn:microsoft.com/office/officeart/2005/8/layout/cycle2"/>
    <dgm:cxn modelId="{FA8D907D-5B36-4859-AF20-AEDB15D6D715}" srcId="{728F560A-D143-45C5-9807-9AC5260707A2}" destId="{3051292F-8EF9-4A43-84AE-E6F927FF2E06}" srcOrd="0" destOrd="0" parTransId="{2F4233E0-3FAF-44E4-8E7C-6E46A2B6E836}" sibTransId="{5FD326D9-1A4F-477E-BBA2-300572028593}"/>
    <dgm:cxn modelId="{697573A7-C260-4987-828C-0C7933C7688C}" type="presOf" srcId="{728F560A-D143-45C5-9807-9AC5260707A2}" destId="{37E390E6-1DFA-4313-AD6D-8B2E6B172948}" srcOrd="0" destOrd="0" presId="urn:microsoft.com/office/officeart/2005/8/layout/cycle2"/>
    <dgm:cxn modelId="{BCAB21AC-14D5-464F-AE62-BD18C77DBE4B}" type="presOf" srcId="{38C2D73A-C251-4B52-8D3E-F9E901D2ED68}" destId="{C0A76B24-4988-4397-B948-328A8B62DB6F}" srcOrd="0" destOrd="0" presId="urn:microsoft.com/office/officeart/2005/8/layout/cycle2"/>
    <dgm:cxn modelId="{93B4F9B2-29A3-4C70-A4D9-34ED4F63E26F}" type="presOf" srcId="{50160E18-E49E-4551-8DE3-D2C75A936B16}" destId="{D1FC244A-80A0-4BB4-AE85-CE0BA1D0834B}" srcOrd="0" destOrd="0" presId="urn:microsoft.com/office/officeart/2005/8/layout/cycle2"/>
    <dgm:cxn modelId="{35B367BA-17C5-40EE-AFBC-12CEE6577195}" type="presOf" srcId="{BFFAF185-1AD2-4A47-B3F5-8C06760C9D66}" destId="{3FDF6593-6B61-46BD-A76E-B70A6D49084A}" srcOrd="1" destOrd="0" presId="urn:microsoft.com/office/officeart/2005/8/layout/cycle2"/>
    <dgm:cxn modelId="{7E9665D6-C9CA-4204-B675-D35F70DE9C07}" type="presOf" srcId="{5FD326D9-1A4F-477E-BBA2-300572028593}" destId="{A50A1445-ACF5-4A32-A1FE-50C114B2B0B6}" srcOrd="0" destOrd="0" presId="urn:microsoft.com/office/officeart/2005/8/layout/cycle2"/>
    <dgm:cxn modelId="{3254B7D6-F904-4257-B853-92D0A175CC93}" type="presParOf" srcId="{37E390E6-1DFA-4313-AD6D-8B2E6B172948}" destId="{C08C1093-D667-4B40-A261-B760E41B729E}" srcOrd="0" destOrd="0" presId="urn:microsoft.com/office/officeart/2005/8/layout/cycle2"/>
    <dgm:cxn modelId="{6B197C46-E6B4-4593-9003-82238A59CBDF}" type="presParOf" srcId="{37E390E6-1DFA-4313-AD6D-8B2E6B172948}" destId="{A50A1445-ACF5-4A32-A1FE-50C114B2B0B6}" srcOrd="1" destOrd="0" presId="urn:microsoft.com/office/officeart/2005/8/layout/cycle2"/>
    <dgm:cxn modelId="{53E28886-8BA7-4BF7-BCE7-2076B50539B6}" type="presParOf" srcId="{A50A1445-ACF5-4A32-A1FE-50C114B2B0B6}" destId="{605E5A38-EC9E-4174-8605-F81EF9A43912}" srcOrd="0" destOrd="0" presId="urn:microsoft.com/office/officeart/2005/8/layout/cycle2"/>
    <dgm:cxn modelId="{D6156467-5C8C-41F0-A712-862AB945809C}" type="presParOf" srcId="{37E390E6-1DFA-4313-AD6D-8B2E6B172948}" destId="{C0A76B24-4988-4397-B948-328A8B62DB6F}" srcOrd="2" destOrd="0" presId="urn:microsoft.com/office/officeart/2005/8/layout/cycle2"/>
    <dgm:cxn modelId="{D6118CBA-C236-4B84-A2D7-9C76CD057538}" type="presParOf" srcId="{37E390E6-1DFA-4313-AD6D-8B2E6B172948}" destId="{6C8080D9-D93E-4859-95D9-3E4C4FDBACB4}" srcOrd="3" destOrd="0" presId="urn:microsoft.com/office/officeart/2005/8/layout/cycle2"/>
    <dgm:cxn modelId="{8C1AF6F4-F185-40B0-8EBF-870B56DECAF1}" type="presParOf" srcId="{6C8080D9-D93E-4859-95D9-3E4C4FDBACB4}" destId="{9ADF8F00-0AC3-4DC8-ADC9-91628ADC219B}" srcOrd="0" destOrd="0" presId="urn:microsoft.com/office/officeart/2005/8/layout/cycle2"/>
    <dgm:cxn modelId="{2E8D0C7F-0AB2-48F6-81EC-2918D3794BD9}" type="presParOf" srcId="{37E390E6-1DFA-4313-AD6D-8B2E6B172948}" destId="{D1FC244A-80A0-4BB4-AE85-CE0BA1D0834B}" srcOrd="4" destOrd="0" presId="urn:microsoft.com/office/officeart/2005/8/layout/cycle2"/>
    <dgm:cxn modelId="{E1E0CA32-2E57-453D-AF9E-91AD55327E64}" type="presParOf" srcId="{37E390E6-1DFA-4313-AD6D-8B2E6B172948}" destId="{D1D83A20-1A7E-4864-B00D-98E3F78D350B}" srcOrd="5" destOrd="0" presId="urn:microsoft.com/office/officeart/2005/8/layout/cycle2"/>
    <dgm:cxn modelId="{899A18FC-3F1B-4ECE-8F5B-A30FEC13E7B8}" type="presParOf" srcId="{D1D83A20-1A7E-4864-B00D-98E3F78D350B}" destId="{3FDF6593-6B61-46BD-A76E-B70A6D49084A}"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8C1093-D667-4B40-A261-B760E41B729E}">
      <dsp:nvSpPr>
        <dsp:cNvPr id="0" name=""/>
        <dsp:cNvSpPr/>
      </dsp:nvSpPr>
      <dsp:spPr>
        <a:xfrm>
          <a:off x="1918420" y="4"/>
          <a:ext cx="2203012" cy="2203012"/>
        </a:xfrm>
        <a:prstGeom prst="ellipse">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CA" sz="3200" b="1" kern="1200" dirty="0">
              <a:effectLst>
                <a:outerShdw blurRad="38100" dist="38100" dir="2700000" algn="tl">
                  <a:srgbClr val="000000">
                    <a:alpha val="43137"/>
                  </a:srgbClr>
                </a:outerShdw>
              </a:effectLst>
            </a:rPr>
            <a:t>Who to Obey?</a:t>
          </a:r>
        </a:p>
      </dsp:txBody>
      <dsp:txXfrm>
        <a:off x="2241044" y="322628"/>
        <a:ext cx="1557764" cy="1557764"/>
      </dsp:txXfrm>
    </dsp:sp>
    <dsp:sp modelId="{A50A1445-ACF5-4A32-A1FE-50C114B2B0B6}">
      <dsp:nvSpPr>
        <dsp:cNvPr id="0" name=""/>
        <dsp:cNvSpPr/>
      </dsp:nvSpPr>
      <dsp:spPr>
        <a:xfrm rot="3600000">
          <a:off x="3545883" y="2146572"/>
          <a:ext cx="584089" cy="743516"/>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CA" sz="2400" b="1" kern="1200">
            <a:effectLst>
              <a:outerShdw blurRad="38100" dist="38100" dir="2700000" algn="tl">
                <a:srgbClr val="000000">
                  <a:alpha val="43137"/>
                </a:srgbClr>
              </a:outerShdw>
            </a:effectLst>
          </a:endParaRPr>
        </a:p>
      </dsp:txBody>
      <dsp:txXfrm>
        <a:off x="3589690" y="2219399"/>
        <a:ext cx="408862" cy="446110"/>
      </dsp:txXfrm>
    </dsp:sp>
    <dsp:sp modelId="{C0A76B24-4988-4397-B948-328A8B62DB6F}">
      <dsp:nvSpPr>
        <dsp:cNvPr id="0" name=""/>
        <dsp:cNvSpPr/>
      </dsp:nvSpPr>
      <dsp:spPr>
        <a:xfrm>
          <a:off x="3570954" y="2862277"/>
          <a:ext cx="2203012" cy="2203012"/>
        </a:xfrm>
        <a:prstGeom prst="ellipse">
          <a:avLst/>
        </a:prstGeom>
        <a:solidFill>
          <a:schemeClr val="accent5">
            <a:hueOff val="-3676672"/>
            <a:satOff val="-5114"/>
            <a:lumOff val="-196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CA" sz="3200" b="1" kern="1200" dirty="0">
              <a:effectLst>
                <a:outerShdw blurRad="38100" dist="38100" dir="2700000" algn="tl">
                  <a:srgbClr val="000000">
                    <a:alpha val="43137"/>
                  </a:srgbClr>
                </a:outerShdw>
              </a:effectLst>
            </a:rPr>
            <a:t>Why Obey?</a:t>
          </a:r>
        </a:p>
      </dsp:txBody>
      <dsp:txXfrm>
        <a:off x="3893578" y="3184901"/>
        <a:ext cx="1557764" cy="1557764"/>
      </dsp:txXfrm>
    </dsp:sp>
    <dsp:sp modelId="{6C8080D9-D93E-4859-95D9-3E4C4FDBACB4}">
      <dsp:nvSpPr>
        <dsp:cNvPr id="0" name=""/>
        <dsp:cNvSpPr/>
      </dsp:nvSpPr>
      <dsp:spPr>
        <a:xfrm rot="10800000">
          <a:off x="2744412" y="3592025"/>
          <a:ext cx="584089" cy="743516"/>
        </a:xfrm>
        <a:prstGeom prst="rightArrow">
          <a:avLst>
            <a:gd name="adj1" fmla="val 60000"/>
            <a:gd name="adj2" fmla="val 50000"/>
          </a:avLst>
        </a:prstGeom>
        <a:solidFill>
          <a:schemeClr val="accent5">
            <a:hueOff val="-3676672"/>
            <a:satOff val="-5114"/>
            <a:lumOff val="-1961"/>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CA" sz="2400" b="1" kern="1200">
            <a:effectLst>
              <a:outerShdw blurRad="38100" dist="38100" dir="2700000" algn="tl">
                <a:srgbClr val="000000">
                  <a:alpha val="43137"/>
                </a:srgbClr>
              </a:outerShdw>
            </a:effectLst>
          </a:endParaRPr>
        </a:p>
      </dsp:txBody>
      <dsp:txXfrm rot="10800000">
        <a:off x="2919639" y="3740728"/>
        <a:ext cx="408862" cy="446110"/>
      </dsp:txXfrm>
    </dsp:sp>
    <dsp:sp modelId="{D1FC244A-80A0-4BB4-AE85-CE0BA1D0834B}">
      <dsp:nvSpPr>
        <dsp:cNvPr id="0" name=""/>
        <dsp:cNvSpPr/>
      </dsp:nvSpPr>
      <dsp:spPr>
        <a:xfrm>
          <a:off x="265885" y="2862277"/>
          <a:ext cx="2203012" cy="2203012"/>
        </a:xfrm>
        <a:prstGeom prst="ellipse">
          <a:avLst/>
        </a:prstGeom>
        <a:solidFill>
          <a:schemeClr val="accent5">
            <a:hueOff val="-7353344"/>
            <a:satOff val="-10228"/>
            <a:lumOff val="-392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CA" sz="3200" b="1" kern="1200" dirty="0">
              <a:effectLst>
                <a:outerShdw blurRad="38100" dist="38100" dir="2700000" algn="tl">
                  <a:srgbClr val="000000">
                    <a:alpha val="43137"/>
                  </a:srgbClr>
                </a:outerShdw>
              </a:effectLst>
            </a:rPr>
            <a:t>How to Obey?</a:t>
          </a:r>
        </a:p>
      </dsp:txBody>
      <dsp:txXfrm>
        <a:off x="588509" y="3184901"/>
        <a:ext cx="1557764" cy="1557764"/>
      </dsp:txXfrm>
    </dsp:sp>
    <dsp:sp modelId="{D1D83A20-1A7E-4864-B00D-98E3F78D350B}">
      <dsp:nvSpPr>
        <dsp:cNvPr id="0" name=""/>
        <dsp:cNvSpPr/>
      </dsp:nvSpPr>
      <dsp:spPr>
        <a:xfrm rot="18000000">
          <a:off x="1893349" y="2175205"/>
          <a:ext cx="584089" cy="743516"/>
        </a:xfrm>
        <a:prstGeom prst="rightArrow">
          <a:avLst>
            <a:gd name="adj1" fmla="val 60000"/>
            <a:gd name="adj2" fmla="val 50000"/>
          </a:avLst>
        </a:prstGeom>
        <a:solidFill>
          <a:schemeClr val="accent5">
            <a:hueOff val="-7353344"/>
            <a:satOff val="-10228"/>
            <a:lumOff val="-3922"/>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CA" sz="2400" b="1" kern="1200">
            <a:effectLst>
              <a:outerShdw blurRad="38100" dist="38100" dir="2700000" algn="tl">
                <a:srgbClr val="000000">
                  <a:alpha val="43137"/>
                </a:srgbClr>
              </a:outerShdw>
            </a:effectLst>
          </a:endParaRPr>
        </a:p>
      </dsp:txBody>
      <dsp:txXfrm>
        <a:off x="1937156" y="2399784"/>
        <a:ext cx="408862" cy="446110"/>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439B19-121A-4558-B6C8-E3CD59708C74}" type="datetimeFigureOut">
              <a:rPr lang="en-CA" smtClean="0"/>
              <a:t>2024-02-02</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FE6361-EE7C-4AC7-9B92-BAAA27C6E6B8}" type="slidenum">
              <a:rPr lang="en-CA" smtClean="0"/>
              <a:t>‹#›</a:t>
            </a:fld>
            <a:endParaRPr lang="en-CA"/>
          </a:p>
        </p:txBody>
      </p:sp>
    </p:spTree>
    <p:extLst>
      <p:ext uri="{BB962C8B-B14F-4D97-AF65-F5344CB8AC3E}">
        <p14:creationId xmlns:p14="http://schemas.microsoft.com/office/powerpoint/2010/main" val="2441818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sources:</a:t>
            </a:r>
          </a:p>
          <a:p>
            <a:r>
              <a:rPr lang="en-CA" dirty="0"/>
              <a:t>http://virginmarymtl.org/title-of-holy-theotokos-saint-mary/</a:t>
            </a:r>
          </a:p>
          <a:p>
            <a:r>
              <a:rPr lang="en-CA" dirty="0"/>
              <a:t>https://en.wikipedia.org/wiki/Coptic_cross</a:t>
            </a:r>
          </a:p>
          <a:p>
            <a:endParaRPr lang="en-CA" dirty="0"/>
          </a:p>
        </p:txBody>
      </p:sp>
      <p:sp>
        <p:nvSpPr>
          <p:cNvPr id="4" name="Slide Number Placeholder 3"/>
          <p:cNvSpPr>
            <a:spLocks noGrp="1"/>
          </p:cNvSpPr>
          <p:nvPr>
            <p:ph type="sldNum" sz="quarter" idx="10"/>
          </p:nvPr>
        </p:nvSpPr>
        <p:spPr/>
        <p:txBody>
          <a:bodyPr/>
          <a:lstStyle/>
          <a:p>
            <a:fld id="{BAFE6361-EE7C-4AC7-9B92-BAAA27C6E6B8}" type="slidenum">
              <a:rPr lang="en-CA" smtClean="0"/>
              <a:t>1</a:t>
            </a:fld>
            <a:endParaRPr lang="en-CA"/>
          </a:p>
        </p:txBody>
      </p:sp>
    </p:spTree>
    <p:extLst>
      <p:ext uri="{BB962C8B-B14F-4D97-AF65-F5344CB8AC3E}">
        <p14:creationId xmlns:p14="http://schemas.microsoft.com/office/powerpoint/2010/main" val="2917085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NKJV scripture</a:t>
            </a:r>
          </a:p>
        </p:txBody>
      </p:sp>
      <p:sp>
        <p:nvSpPr>
          <p:cNvPr id="4" name="Slide Number Placeholder 3"/>
          <p:cNvSpPr>
            <a:spLocks noGrp="1"/>
          </p:cNvSpPr>
          <p:nvPr>
            <p:ph type="sldNum" sz="quarter" idx="5"/>
          </p:nvPr>
        </p:nvSpPr>
        <p:spPr/>
        <p:txBody>
          <a:bodyPr/>
          <a:lstStyle/>
          <a:p>
            <a:fld id="{BAFE6361-EE7C-4AC7-9B92-BAAA27C6E6B8}" type="slidenum">
              <a:rPr lang="en-CA" smtClean="0"/>
              <a:t>10</a:t>
            </a:fld>
            <a:endParaRPr lang="en-CA"/>
          </a:p>
        </p:txBody>
      </p:sp>
    </p:spTree>
    <p:extLst>
      <p:ext uri="{BB962C8B-B14F-4D97-AF65-F5344CB8AC3E}">
        <p14:creationId xmlns:p14="http://schemas.microsoft.com/office/powerpoint/2010/main" val="1687653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NKJV scripture</a:t>
            </a:r>
          </a:p>
        </p:txBody>
      </p:sp>
      <p:sp>
        <p:nvSpPr>
          <p:cNvPr id="4" name="Slide Number Placeholder 3"/>
          <p:cNvSpPr>
            <a:spLocks noGrp="1"/>
          </p:cNvSpPr>
          <p:nvPr>
            <p:ph type="sldNum" sz="quarter" idx="5"/>
          </p:nvPr>
        </p:nvSpPr>
        <p:spPr/>
        <p:txBody>
          <a:bodyPr/>
          <a:lstStyle/>
          <a:p>
            <a:fld id="{BAFE6361-EE7C-4AC7-9B92-BAAA27C6E6B8}" type="slidenum">
              <a:rPr lang="en-CA" smtClean="0"/>
              <a:t>11</a:t>
            </a:fld>
            <a:endParaRPr lang="en-CA"/>
          </a:p>
        </p:txBody>
      </p:sp>
    </p:spTree>
    <p:extLst>
      <p:ext uri="{BB962C8B-B14F-4D97-AF65-F5344CB8AC3E}">
        <p14:creationId xmlns:p14="http://schemas.microsoft.com/office/powerpoint/2010/main" val="1419361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r>
              <a:rPr lang="en-CA" dirty="0"/>
              <a:t>https://en.wikipedia.org/wiki/Good_Shepherd</a:t>
            </a:r>
          </a:p>
          <a:p>
            <a:endParaRPr lang="en-CA" dirty="0"/>
          </a:p>
        </p:txBody>
      </p:sp>
      <p:sp>
        <p:nvSpPr>
          <p:cNvPr id="4" name="Slide Number Placeholder 3"/>
          <p:cNvSpPr>
            <a:spLocks noGrp="1"/>
          </p:cNvSpPr>
          <p:nvPr>
            <p:ph type="sldNum" sz="quarter" idx="5"/>
          </p:nvPr>
        </p:nvSpPr>
        <p:spPr/>
        <p:txBody>
          <a:bodyPr/>
          <a:lstStyle/>
          <a:p>
            <a:fld id="{BAFE6361-EE7C-4AC7-9B92-BAAA27C6E6B8}" type="slidenum">
              <a:rPr lang="en-CA" smtClean="0"/>
              <a:t>12</a:t>
            </a:fld>
            <a:endParaRPr lang="en-CA"/>
          </a:p>
        </p:txBody>
      </p:sp>
    </p:spTree>
    <p:extLst>
      <p:ext uri="{BB962C8B-B14F-4D97-AF65-F5344CB8AC3E}">
        <p14:creationId xmlns:p14="http://schemas.microsoft.com/office/powerpoint/2010/main" val="3587154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r>
              <a:rPr lang="en-CA" dirty="0"/>
              <a:t>https://www.holyfamilywhitby.ca/sermons/the-voice-of-the-good-shepherd/</a:t>
            </a:r>
          </a:p>
          <a:p>
            <a:endParaRPr lang="en-CA" dirty="0"/>
          </a:p>
        </p:txBody>
      </p:sp>
      <p:sp>
        <p:nvSpPr>
          <p:cNvPr id="4" name="Slide Number Placeholder 3"/>
          <p:cNvSpPr>
            <a:spLocks noGrp="1"/>
          </p:cNvSpPr>
          <p:nvPr>
            <p:ph type="sldNum" sz="quarter" idx="5"/>
          </p:nvPr>
        </p:nvSpPr>
        <p:spPr/>
        <p:txBody>
          <a:bodyPr/>
          <a:lstStyle/>
          <a:p>
            <a:fld id="{BAFE6361-EE7C-4AC7-9B92-BAAA27C6E6B8}" type="slidenum">
              <a:rPr lang="en-CA" smtClean="0"/>
              <a:t>13</a:t>
            </a:fld>
            <a:endParaRPr lang="en-CA"/>
          </a:p>
        </p:txBody>
      </p:sp>
    </p:spTree>
    <p:extLst>
      <p:ext uri="{BB962C8B-B14F-4D97-AF65-F5344CB8AC3E}">
        <p14:creationId xmlns:p14="http://schemas.microsoft.com/office/powerpoint/2010/main" val="1060009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r>
              <a:rPr lang="en-CA" dirty="0"/>
              <a:t>https://en.wikipedia.org/wiki/Crucifixion_of_Jesus</a:t>
            </a:r>
          </a:p>
        </p:txBody>
      </p:sp>
      <p:sp>
        <p:nvSpPr>
          <p:cNvPr id="4" name="Slide Number Placeholder 3"/>
          <p:cNvSpPr>
            <a:spLocks noGrp="1"/>
          </p:cNvSpPr>
          <p:nvPr>
            <p:ph type="sldNum" sz="quarter" idx="5"/>
          </p:nvPr>
        </p:nvSpPr>
        <p:spPr/>
        <p:txBody>
          <a:bodyPr/>
          <a:lstStyle/>
          <a:p>
            <a:fld id="{BAFE6361-EE7C-4AC7-9B92-BAAA27C6E6B8}" type="slidenum">
              <a:rPr lang="en-CA" smtClean="0"/>
              <a:t>14</a:t>
            </a:fld>
            <a:endParaRPr lang="en-CA"/>
          </a:p>
        </p:txBody>
      </p:sp>
    </p:spTree>
    <p:extLst>
      <p:ext uri="{BB962C8B-B14F-4D97-AF65-F5344CB8AC3E}">
        <p14:creationId xmlns:p14="http://schemas.microsoft.com/office/powerpoint/2010/main" val="1293339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NKJV scripture</a:t>
            </a:r>
          </a:p>
        </p:txBody>
      </p:sp>
      <p:sp>
        <p:nvSpPr>
          <p:cNvPr id="4" name="Slide Number Placeholder 3"/>
          <p:cNvSpPr>
            <a:spLocks noGrp="1"/>
          </p:cNvSpPr>
          <p:nvPr>
            <p:ph type="sldNum" sz="quarter" idx="5"/>
          </p:nvPr>
        </p:nvSpPr>
        <p:spPr/>
        <p:txBody>
          <a:bodyPr/>
          <a:lstStyle/>
          <a:p>
            <a:fld id="{BAFE6361-EE7C-4AC7-9B92-BAAA27C6E6B8}" type="slidenum">
              <a:rPr lang="en-CA" smtClean="0"/>
              <a:t>15</a:t>
            </a:fld>
            <a:endParaRPr lang="en-CA"/>
          </a:p>
        </p:txBody>
      </p:sp>
    </p:spTree>
    <p:extLst>
      <p:ext uri="{BB962C8B-B14F-4D97-AF65-F5344CB8AC3E}">
        <p14:creationId xmlns:p14="http://schemas.microsoft.com/office/powerpoint/2010/main" val="3338340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r>
              <a:rPr lang="en-CA" dirty="0"/>
              <a:t>https://www.azquotes.com/quote/395447</a:t>
            </a:r>
          </a:p>
        </p:txBody>
      </p:sp>
      <p:sp>
        <p:nvSpPr>
          <p:cNvPr id="4" name="Slide Number Placeholder 3"/>
          <p:cNvSpPr>
            <a:spLocks noGrp="1"/>
          </p:cNvSpPr>
          <p:nvPr>
            <p:ph type="sldNum" sz="quarter" idx="5"/>
          </p:nvPr>
        </p:nvSpPr>
        <p:spPr/>
        <p:txBody>
          <a:bodyPr/>
          <a:lstStyle/>
          <a:p>
            <a:fld id="{BAFE6361-EE7C-4AC7-9B92-BAAA27C6E6B8}" type="slidenum">
              <a:rPr lang="en-CA" smtClean="0"/>
              <a:t>16</a:t>
            </a:fld>
            <a:endParaRPr lang="en-CA"/>
          </a:p>
        </p:txBody>
      </p:sp>
    </p:spTree>
    <p:extLst>
      <p:ext uri="{BB962C8B-B14F-4D97-AF65-F5344CB8AC3E}">
        <p14:creationId xmlns:p14="http://schemas.microsoft.com/office/powerpoint/2010/main" val="3769173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r>
              <a:rPr lang="en-CA" dirty="0"/>
              <a:t>https://www.howardlyon.com/fineart-store/i-am-a-child-of-god</a:t>
            </a:r>
          </a:p>
        </p:txBody>
      </p:sp>
      <p:sp>
        <p:nvSpPr>
          <p:cNvPr id="4" name="Slide Number Placeholder 3"/>
          <p:cNvSpPr>
            <a:spLocks noGrp="1"/>
          </p:cNvSpPr>
          <p:nvPr>
            <p:ph type="sldNum" sz="quarter" idx="5"/>
          </p:nvPr>
        </p:nvSpPr>
        <p:spPr/>
        <p:txBody>
          <a:bodyPr/>
          <a:lstStyle/>
          <a:p>
            <a:fld id="{BAFE6361-EE7C-4AC7-9B92-BAAA27C6E6B8}" type="slidenum">
              <a:rPr lang="en-CA" smtClean="0"/>
              <a:t>17</a:t>
            </a:fld>
            <a:endParaRPr lang="en-CA"/>
          </a:p>
        </p:txBody>
      </p:sp>
    </p:spTree>
    <p:extLst>
      <p:ext uri="{BB962C8B-B14F-4D97-AF65-F5344CB8AC3E}">
        <p14:creationId xmlns:p14="http://schemas.microsoft.com/office/powerpoint/2010/main" val="1667300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r>
              <a:rPr lang="en-CA" dirty="0"/>
              <a:t>https://www.flickr.com/photos/fsmvpggru/32403704306</a:t>
            </a:r>
          </a:p>
        </p:txBody>
      </p:sp>
      <p:sp>
        <p:nvSpPr>
          <p:cNvPr id="4" name="Slide Number Placeholder 3"/>
          <p:cNvSpPr>
            <a:spLocks noGrp="1"/>
          </p:cNvSpPr>
          <p:nvPr>
            <p:ph type="sldNum" sz="quarter" idx="5"/>
          </p:nvPr>
        </p:nvSpPr>
        <p:spPr/>
        <p:txBody>
          <a:bodyPr/>
          <a:lstStyle/>
          <a:p>
            <a:fld id="{BAFE6361-EE7C-4AC7-9B92-BAAA27C6E6B8}" type="slidenum">
              <a:rPr lang="en-CA" smtClean="0"/>
              <a:t>18</a:t>
            </a:fld>
            <a:endParaRPr lang="en-CA"/>
          </a:p>
        </p:txBody>
      </p:sp>
    </p:spTree>
    <p:extLst>
      <p:ext uri="{BB962C8B-B14F-4D97-AF65-F5344CB8AC3E}">
        <p14:creationId xmlns:p14="http://schemas.microsoft.com/office/powerpoint/2010/main" val="1142415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r>
              <a:rPr lang="en-CA" dirty="0"/>
              <a:t>https://www.flickr.com/photos/fsmvpggru/32403704306</a:t>
            </a:r>
          </a:p>
        </p:txBody>
      </p:sp>
      <p:sp>
        <p:nvSpPr>
          <p:cNvPr id="4" name="Slide Number Placeholder 3"/>
          <p:cNvSpPr>
            <a:spLocks noGrp="1"/>
          </p:cNvSpPr>
          <p:nvPr>
            <p:ph type="sldNum" sz="quarter" idx="5"/>
          </p:nvPr>
        </p:nvSpPr>
        <p:spPr/>
        <p:txBody>
          <a:bodyPr/>
          <a:lstStyle/>
          <a:p>
            <a:fld id="{BAFE6361-EE7C-4AC7-9B92-BAAA27C6E6B8}" type="slidenum">
              <a:rPr lang="en-CA" smtClean="0"/>
              <a:t>19</a:t>
            </a:fld>
            <a:endParaRPr lang="en-CA"/>
          </a:p>
        </p:txBody>
      </p:sp>
    </p:spTree>
    <p:extLst>
      <p:ext uri="{BB962C8B-B14F-4D97-AF65-F5344CB8AC3E}">
        <p14:creationId xmlns:p14="http://schemas.microsoft.com/office/powerpoint/2010/main" val="2506824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r>
              <a:rPr lang="en-CA" dirty="0"/>
              <a:t>https://daybydayfearlessliving.com/2023/01/25/partial-obedience-is-not-obedience/</a:t>
            </a:r>
          </a:p>
        </p:txBody>
      </p:sp>
      <p:sp>
        <p:nvSpPr>
          <p:cNvPr id="4" name="Slide Number Placeholder 3"/>
          <p:cNvSpPr>
            <a:spLocks noGrp="1"/>
          </p:cNvSpPr>
          <p:nvPr>
            <p:ph type="sldNum" sz="quarter" idx="5"/>
          </p:nvPr>
        </p:nvSpPr>
        <p:spPr/>
        <p:txBody>
          <a:bodyPr/>
          <a:lstStyle/>
          <a:p>
            <a:fld id="{BAFE6361-EE7C-4AC7-9B92-BAAA27C6E6B8}" type="slidenum">
              <a:rPr lang="en-CA" smtClean="0"/>
              <a:t>2</a:t>
            </a:fld>
            <a:endParaRPr lang="en-CA"/>
          </a:p>
        </p:txBody>
      </p:sp>
    </p:spTree>
    <p:extLst>
      <p:ext uri="{BB962C8B-B14F-4D97-AF65-F5344CB8AC3E}">
        <p14:creationId xmlns:p14="http://schemas.microsoft.com/office/powerpoint/2010/main" val="2256247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r>
              <a:rPr lang="en-CA" dirty="0"/>
              <a:t>https://www.flickr.com/photos/fsmvpggru/32403704306</a:t>
            </a:r>
          </a:p>
        </p:txBody>
      </p:sp>
      <p:sp>
        <p:nvSpPr>
          <p:cNvPr id="4" name="Slide Number Placeholder 3"/>
          <p:cNvSpPr>
            <a:spLocks noGrp="1"/>
          </p:cNvSpPr>
          <p:nvPr>
            <p:ph type="sldNum" sz="quarter" idx="5"/>
          </p:nvPr>
        </p:nvSpPr>
        <p:spPr/>
        <p:txBody>
          <a:bodyPr/>
          <a:lstStyle/>
          <a:p>
            <a:fld id="{BAFE6361-EE7C-4AC7-9B92-BAAA27C6E6B8}" type="slidenum">
              <a:rPr lang="en-CA" smtClean="0"/>
              <a:t>20</a:t>
            </a:fld>
            <a:endParaRPr lang="en-CA"/>
          </a:p>
        </p:txBody>
      </p:sp>
    </p:spTree>
    <p:extLst>
      <p:ext uri="{BB962C8B-B14F-4D97-AF65-F5344CB8AC3E}">
        <p14:creationId xmlns:p14="http://schemas.microsoft.com/office/powerpoint/2010/main" val="1832658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NKVJ scripture</a:t>
            </a:r>
          </a:p>
        </p:txBody>
      </p:sp>
      <p:sp>
        <p:nvSpPr>
          <p:cNvPr id="4" name="Slide Number Placeholder 3"/>
          <p:cNvSpPr>
            <a:spLocks noGrp="1"/>
          </p:cNvSpPr>
          <p:nvPr>
            <p:ph type="sldNum" sz="quarter" idx="5"/>
          </p:nvPr>
        </p:nvSpPr>
        <p:spPr/>
        <p:txBody>
          <a:bodyPr/>
          <a:lstStyle/>
          <a:p>
            <a:fld id="{BAFE6361-EE7C-4AC7-9B92-BAAA27C6E6B8}" type="slidenum">
              <a:rPr lang="en-CA" smtClean="0"/>
              <a:t>21</a:t>
            </a:fld>
            <a:endParaRPr lang="en-CA"/>
          </a:p>
        </p:txBody>
      </p:sp>
    </p:spTree>
    <p:extLst>
      <p:ext uri="{BB962C8B-B14F-4D97-AF65-F5344CB8AC3E}">
        <p14:creationId xmlns:p14="http://schemas.microsoft.com/office/powerpoint/2010/main" val="546728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r>
              <a:rPr lang="en-CA" dirty="0"/>
              <a:t>https://www.stvnashville.org/feast-of-the-annunciation</a:t>
            </a:r>
          </a:p>
          <a:p>
            <a:r>
              <a:rPr lang="en-CA" dirty="0"/>
              <a:t>https://catholicsaintmedals.com/saints/st-elizabeth-of-the-visitation/</a:t>
            </a:r>
          </a:p>
          <a:p>
            <a:endParaRPr lang="en-CA" dirty="0"/>
          </a:p>
          <a:p>
            <a:r>
              <a:rPr lang="en-CA" dirty="0"/>
              <a:t>NKJV scripture</a:t>
            </a:r>
          </a:p>
        </p:txBody>
      </p:sp>
      <p:sp>
        <p:nvSpPr>
          <p:cNvPr id="4" name="Slide Number Placeholder 3"/>
          <p:cNvSpPr>
            <a:spLocks noGrp="1"/>
          </p:cNvSpPr>
          <p:nvPr>
            <p:ph type="sldNum" sz="quarter" idx="5"/>
          </p:nvPr>
        </p:nvSpPr>
        <p:spPr/>
        <p:txBody>
          <a:bodyPr/>
          <a:lstStyle/>
          <a:p>
            <a:fld id="{BAFE6361-EE7C-4AC7-9B92-BAAA27C6E6B8}" type="slidenum">
              <a:rPr lang="en-CA" smtClean="0"/>
              <a:t>22</a:t>
            </a:fld>
            <a:endParaRPr lang="en-CA"/>
          </a:p>
        </p:txBody>
      </p:sp>
    </p:spTree>
    <p:extLst>
      <p:ext uri="{BB962C8B-B14F-4D97-AF65-F5344CB8AC3E}">
        <p14:creationId xmlns:p14="http://schemas.microsoft.com/office/powerpoint/2010/main" val="2907103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r>
              <a:rPr lang="en-CA" dirty="0"/>
              <a:t>https://suscopts.org/coptic-reader/</a:t>
            </a:r>
          </a:p>
          <a:p>
            <a:endParaRPr lang="en-CA" dirty="0"/>
          </a:p>
          <a:p>
            <a:r>
              <a:rPr lang="en-CA" dirty="0"/>
              <a:t>Prayers taken from Coptic Reader App on Feb 1, 2024</a:t>
            </a:r>
          </a:p>
        </p:txBody>
      </p:sp>
      <p:sp>
        <p:nvSpPr>
          <p:cNvPr id="4" name="Slide Number Placeholder 3"/>
          <p:cNvSpPr>
            <a:spLocks noGrp="1"/>
          </p:cNvSpPr>
          <p:nvPr>
            <p:ph type="sldNum" sz="quarter" idx="5"/>
          </p:nvPr>
        </p:nvSpPr>
        <p:spPr/>
        <p:txBody>
          <a:bodyPr/>
          <a:lstStyle/>
          <a:p>
            <a:fld id="{BAFE6361-EE7C-4AC7-9B92-BAAA27C6E6B8}" type="slidenum">
              <a:rPr lang="en-CA" smtClean="0"/>
              <a:t>23</a:t>
            </a:fld>
            <a:endParaRPr lang="en-CA"/>
          </a:p>
        </p:txBody>
      </p:sp>
    </p:spTree>
    <p:extLst>
      <p:ext uri="{BB962C8B-B14F-4D97-AF65-F5344CB8AC3E}">
        <p14:creationId xmlns:p14="http://schemas.microsoft.com/office/powerpoint/2010/main" val="759388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sources:</a:t>
            </a:r>
          </a:p>
          <a:p>
            <a:r>
              <a:rPr lang="en-CA" dirty="0"/>
              <a:t>https://familyfelicity.com/causes-of-child-disobedience/</a:t>
            </a:r>
          </a:p>
          <a:p>
            <a:r>
              <a:rPr lang="en-CA" dirty="0"/>
              <a:t>https://funkeawojide.com/obedience-one-day-at-a-time/</a:t>
            </a:r>
          </a:p>
          <a:p>
            <a:endParaRPr lang="en-CA" dirty="0"/>
          </a:p>
        </p:txBody>
      </p:sp>
      <p:sp>
        <p:nvSpPr>
          <p:cNvPr id="4" name="Slide Number Placeholder 3"/>
          <p:cNvSpPr>
            <a:spLocks noGrp="1"/>
          </p:cNvSpPr>
          <p:nvPr>
            <p:ph type="sldNum" sz="quarter" idx="5"/>
          </p:nvPr>
        </p:nvSpPr>
        <p:spPr/>
        <p:txBody>
          <a:bodyPr/>
          <a:lstStyle/>
          <a:p>
            <a:fld id="{BAFE6361-EE7C-4AC7-9B92-BAAA27C6E6B8}" type="slidenum">
              <a:rPr lang="en-CA" smtClean="0"/>
              <a:t>25</a:t>
            </a:fld>
            <a:endParaRPr lang="en-CA"/>
          </a:p>
        </p:txBody>
      </p:sp>
    </p:spTree>
    <p:extLst>
      <p:ext uri="{BB962C8B-B14F-4D97-AF65-F5344CB8AC3E}">
        <p14:creationId xmlns:p14="http://schemas.microsoft.com/office/powerpoint/2010/main" val="2015950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r>
              <a:rPr lang="en-CA" dirty="0"/>
              <a:t>https://www.holyfamilywhitby.ca/sermons/the-voice-of-the-good-shepherd/</a:t>
            </a:r>
          </a:p>
          <a:p>
            <a:endParaRPr lang="en-CA" dirty="0"/>
          </a:p>
        </p:txBody>
      </p:sp>
      <p:sp>
        <p:nvSpPr>
          <p:cNvPr id="4" name="Slide Number Placeholder 3"/>
          <p:cNvSpPr>
            <a:spLocks noGrp="1"/>
          </p:cNvSpPr>
          <p:nvPr>
            <p:ph type="sldNum" sz="quarter" idx="5"/>
          </p:nvPr>
        </p:nvSpPr>
        <p:spPr/>
        <p:txBody>
          <a:bodyPr/>
          <a:lstStyle/>
          <a:p>
            <a:fld id="{BAFE6361-EE7C-4AC7-9B92-BAAA27C6E6B8}" type="slidenum">
              <a:rPr lang="en-CA" smtClean="0"/>
              <a:t>26</a:t>
            </a:fld>
            <a:endParaRPr lang="en-CA"/>
          </a:p>
        </p:txBody>
      </p:sp>
    </p:spTree>
    <p:extLst>
      <p:ext uri="{BB962C8B-B14F-4D97-AF65-F5344CB8AC3E}">
        <p14:creationId xmlns:p14="http://schemas.microsoft.com/office/powerpoint/2010/main" val="2247862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r>
              <a:rPr lang="en-CA" dirty="0"/>
              <a:t>https://www.anthonyekpunobi.org/fourth-sunday-of-lent-year-a-3/</a:t>
            </a:r>
          </a:p>
          <a:p>
            <a:endParaRPr lang="en-CA" dirty="0"/>
          </a:p>
        </p:txBody>
      </p:sp>
      <p:sp>
        <p:nvSpPr>
          <p:cNvPr id="4" name="Slide Number Placeholder 3"/>
          <p:cNvSpPr>
            <a:spLocks noGrp="1"/>
          </p:cNvSpPr>
          <p:nvPr>
            <p:ph type="sldNum" sz="quarter" idx="5"/>
          </p:nvPr>
        </p:nvSpPr>
        <p:spPr/>
        <p:txBody>
          <a:bodyPr/>
          <a:lstStyle/>
          <a:p>
            <a:fld id="{BAFE6361-EE7C-4AC7-9B92-BAAA27C6E6B8}" type="slidenum">
              <a:rPr lang="en-CA" smtClean="0"/>
              <a:t>28</a:t>
            </a:fld>
            <a:endParaRPr lang="en-CA"/>
          </a:p>
        </p:txBody>
      </p:sp>
    </p:spTree>
    <p:extLst>
      <p:ext uri="{BB962C8B-B14F-4D97-AF65-F5344CB8AC3E}">
        <p14:creationId xmlns:p14="http://schemas.microsoft.com/office/powerpoint/2010/main" val="2745292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NKJV scripture</a:t>
            </a:r>
          </a:p>
        </p:txBody>
      </p:sp>
      <p:sp>
        <p:nvSpPr>
          <p:cNvPr id="4" name="Slide Number Placeholder 3"/>
          <p:cNvSpPr>
            <a:spLocks noGrp="1"/>
          </p:cNvSpPr>
          <p:nvPr>
            <p:ph type="sldNum" sz="quarter" idx="5"/>
          </p:nvPr>
        </p:nvSpPr>
        <p:spPr/>
        <p:txBody>
          <a:bodyPr/>
          <a:lstStyle/>
          <a:p>
            <a:fld id="{BAFE6361-EE7C-4AC7-9B92-BAAA27C6E6B8}" type="slidenum">
              <a:rPr lang="en-CA" smtClean="0"/>
              <a:t>29</a:t>
            </a:fld>
            <a:endParaRPr lang="en-CA"/>
          </a:p>
        </p:txBody>
      </p:sp>
    </p:spTree>
    <p:extLst>
      <p:ext uri="{BB962C8B-B14F-4D97-AF65-F5344CB8AC3E}">
        <p14:creationId xmlns:p14="http://schemas.microsoft.com/office/powerpoint/2010/main" val="21350733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NKJV scripture</a:t>
            </a:r>
          </a:p>
        </p:txBody>
      </p:sp>
      <p:sp>
        <p:nvSpPr>
          <p:cNvPr id="4" name="Slide Number Placeholder 3"/>
          <p:cNvSpPr>
            <a:spLocks noGrp="1"/>
          </p:cNvSpPr>
          <p:nvPr>
            <p:ph type="sldNum" sz="quarter" idx="5"/>
          </p:nvPr>
        </p:nvSpPr>
        <p:spPr/>
        <p:txBody>
          <a:bodyPr/>
          <a:lstStyle/>
          <a:p>
            <a:fld id="{BAFE6361-EE7C-4AC7-9B92-BAAA27C6E6B8}" type="slidenum">
              <a:rPr lang="en-CA" smtClean="0"/>
              <a:t>30</a:t>
            </a:fld>
            <a:endParaRPr lang="en-CA"/>
          </a:p>
        </p:txBody>
      </p:sp>
    </p:spTree>
    <p:extLst>
      <p:ext uri="{BB962C8B-B14F-4D97-AF65-F5344CB8AC3E}">
        <p14:creationId xmlns:p14="http://schemas.microsoft.com/office/powerpoint/2010/main" val="1048644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r>
              <a:rPr lang="en-CA" dirty="0"/>
              <a:t>https://www.freebibleimages.org/illustrations/jvh-abraham/</a:t>
            </a:r>
          </a:p>
          <a:p>
            <a:endParaRPr lang="en-CA" dirty="0"/>
          </a:p>
        </p:txBody>
      </p:sp>
      <p:sp>
        <p:nvSpPr>
          <p:cNvPr id="4" name="Slide Number Placeholder 3"/>
          <p:cNvSpPr>
            <a:spLocks noGrp="1"/>
          </p:cNvSpPr>
          <p:nvPr>
            <p:ph type="sldNum" sz="quarter" idx="5"/>
          </p:nvPr>
        </p:nvSpPr>
        <p:spPr/>
        <p:txBody>
          <a:bodyPr/>
          <a:lstStyle/>
          <a:p>
            <a:fld id="{BAFE6361-EE7C-4AC7-9B92-BAAA27C6E6B8}" type="slidenum">
              <a:rPr lang="en-CA" smtClean="0"/>
              <a:t>3</a:t>
            </a:fld>
            <a:endParaRPr lang="en-CA"/>
          </a:p>
        </p:txBody>
      </p:sp>
    </p:spTree>
    <p:extLst>
      <p:ext uri="{BB962C8B-B14F-4D97-AF65-F5344CB8AC3E}">
        <p14:creationId xmlns:p14="http://schemas.microsoft.com/office/powerpoint/2010/main" val="3943163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r>
              <a:rPr lang="en-CA" dirty="0"/>
              <a:t>https://www.flickr.com/photos/89235234@N00/8167639064</a:t>
            </a:r>
          </a:p>
          <a:p>
            <a:endParaRPr lang="en-CA" dirty="0"/>
          </a:p>
        </p:txBody>
      </p:sp>
      <p:sp>
        <p:nvSpPr>
          <p:cNvPr id="4" name="Slide Number Placeholder 3"/>
          <p:cNvSpPr>
            <a:spLocks noGrp="1"/>
          </p:cNvSpPr>
          <p:nvPr>
            <p:ph type="sldNum" sz="quarter" idx="5"/>
          </p:nvPr>
        </p:nvSpPr>
        <p:spPr/>
        <p:txBody>
          <a:bodyPr/>
          <a:lstStyle/>
          <a:p>
            <a:fld id="{BAFE6361-EE7C-4AC7-9B92-BAAA27C6E6B8}" type="slidenum">
              <a:rPr lang="en-CA" smtClean="0"/>
              <a:t>4</a:t>
            </a:fld>
            <a:endParaRPr lang="en-CA"/>
          </a:p>
        </p:txBody>
      </p:sp>
    </p:spTree>
    <p:extLst>
      <p:ext uri="{BB962C8B-B14F-4D97-AF65-F5344CB8AC3E}">
        <p14:creationId xmlns:p14="http://schemas.microsoft.com/office/powerpoint/2010/main" val="3666925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r>
              <a:rPr lang="en-CA" dirty="0"/>
              <a:t>https://www.mecc.org/mecc/2021/6/1/commemoration-of-the-entry-of-the-holy-family-into-Egypt</a:t>
            </a:r>
          </a:p>
        </p:txBody>
      </p:sp>
      <p:sp>
        <p:nvSpPr>
          <p:cNvPr id="4" name="Slide Number Placeholder 3"/>
          <p:cNvSpPr>
            <a:spLocks noGrp="1"/>
          </p:cNvSpPr>
          <p:nvPr>
            <p:ph type="sldNum" sz="quarter" idx="5"/>
          </p:nvPr>
        </p:nvSpPr>
        <p:spPr/>
        <p:txBody>
          <a:bodyPr/>
          <a:lstStyle/>
          <a:p>
            <a:fld id="{BAFE6361-EE7C-4AC7-9B92-BAAA27C6E6B8}" type="slidenum">
              <a:rPr lang="en-CA" smtClean="0"/>
              <a:t>5</a:t>
            </a:fld>
            <a:endParaRPr lang="en-CA"/>
          </a:p>
        </p:txBody>
      </p:sp>
    </p:spTree>
    <p:extLst>
      <p:ext uri="{BB962C8B-B14F-4D97-AF65-F5344CB8AC3E}">
        <p14:creationId xmlns:p14="http://schemas.microsoft.com/office/powerpoint/2010/main" val="371813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r>
              <a:rPr lang="en-CA" dirty="0"/>
              <a:t>https://www.etsy.com/ca/listing/1587553024/our-lady-immaculate-conception-of-mary</a:t>
            </a:r>
          </a:p>
          <a:p>
            <a:endParaRPr lang="en-CA" dirty="0"/>
          </a:p>
        </p:txBody>
      </p:sp>
      <p:sp>
        <p:nvSpPr>
          <p:cNvPr id="4" name="Slide Number Placeholder 3"/>
          <p:cNvSpPr>
            <a:spLocks noGrp="1"/>
          </p:cNvSpPr>
          <p:nvPr>
            <p:ph type="sldNum" sz="quarter" idx="5"/>
          </p:nvPr>
        </p:nvSpPr>
        <p:spPr/>
        <p:txBody>
          <a:bodyPr/>
          <a:lstStyle/>
          <a:p>
            <a:fld id="{BAFE6361-EE7C-4AC7-9B92-BAAA27C6E6B8}" type="slidenum">
              <a:rPr lang="en-CA" smtClean="0"/>
              <a:t>6</a:t>
            </a:fld>
            <a:endParaRPr lang="en-CA"/>
          </a:p>
        </p:txBody>
      </p:sp>
    </p:spTree>
    <p:extLst>
      <p:ext uri="{BB962C8B-B14F-4D97-AF65-F5344CB8AC3E}">
        <p14:creationId xmlns:p14="http://schemas.microsoft.com/office/powerpoint/2010/main" val="2134565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r>
              <a:rPr lang="en-CA" dirty="0"/>
              <a:t>https://en.wikipedia.org/wiki/Agony_in_the_Garden</a:t>
            </a:r>
          </a:p>
        </p:txBody>
      </p:sp>
      <p:sp>
        <p:nvSpPr>
          <p:cNvPr id="4" name="Slide Number Placeholder 3"/>
          <p:cNvSpPr>
            <a:spLocks noGrp="1"/>
          </p:cNvSpPr>
          <p:nvPr>
            <p:ph type="sldNum" sz="quarter" idx="5"/>
          </p:nvPr>
        </p:nvSpPr>
        <p:spPr/>
        <p:txBody>
          <a:bodyPr/>
          <a:lstStyle/>
          <a:p>
            <a:fld id="{BAFE6361-EE7C-4AC7-9B92-BAAA27C6E6B8}" type="slidenum">
              <a:rPr lang="en-CA" smtClean="0"/>
              <a:t>7</a:t>
            </a:fld>
            <a:endParaRPr lang="en-CA"/>
          </a:p>
        </p:txBody>
      </p:sp>
    </p:spTree>
    <p:extLst>
      <p:ext uri="{BB962C8B-B14F-4D97-AF65-F5344CB8AC3E}">
        <p14:creationId xmlns:p14="http://schemas.microsoft.com/office/powerpoint/2010/main" val="482237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r>
              <a:rPr lang="en-CA" dirty="0"/>
              <a:t>https://www.holyfamilywhitby.ca/sermons/the-voice-of-the-good-shepherd/</a:t>
            </a:r>
          </a:p>
          <a:p>
            <a:endParaRPr lang="en-CA" dirty="0"/>
          </a:p>
        </p:txBody>
      </p:sp>
      <p:sp>
        <p:nvSpPr>
          <p:cNvPr id="4" name="Slide Number Placeholder 3"/>
          <p:cNvSpPr>
            <a:spLocks noGrp="1"/>
          </p:cNvSpPr>
          <p:nvPr>
            <p:ph type="sldNum" sz="quarter" idx="5"/>
          </p:nvPr>
        </p:nvSpPr>
        <p:spPr/>
        <p:txBody>
          <a:bodyPr/>
          <a:lstStyle/>
          <a:p>
            <a:fld id="{BAFE6361-EE7C-4AC7-9B92-BAAA27C6E6B8}" type="slidenum">
              <a:rPr lang="en-CA" smtClean="0"/>
              <a:t>8</a:t>
            </a:fld>
            <a:endParaRPr lang="en-CA"/>
          </a:p>
        </p:txBody>
      </p:sp>
    </p:spTree>
    <p:extLst>
      <p:ext uri="{BB962C8B-B14F-4D97-AF65-F5344CB8AC3E}">
        <p14:creationId xmlns:p14="http://schemas.microsoft.com/office/powerpoint/2010/main" val="1016561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r>
              <a:rPr lang="en-CA" dirty="0"/>
              <a:t>https://www.holyfamilywhitby.ca/sermons/the-voice-of-the-good-shepherd/</a:t>
            </a:r>
          </a:p>
          <a:p>
            <a:endParaRPr lang="en-CA" dirty="0"/>
          </a:p>
          <a:p>
            <a:endParaRPr lang="en-CA" dirty="0"/>
          </a:p>
        </p:txBody>
      </p:sp>
      <p:sp>
        <p:nvSpPr>
          <p:cNvPr id="4" name="Slide Number Placeholder 3"/>
          <p:cNvSpPr>
            <a:spLocks noGrp="1"/>
          </p:cNvSpPr>
          <p:nvPr>
            <p:ph type="sldNum" sz="quarter" idx="5"/>
          </p:nvPr>
        </p:nvSpPr>
        <p:spPr/>
        <p:txBody>
          <a:bodyPr/>
          <a:lstStyle/>
          <a:p>
            <a:fld id="{BAFE6361-EE7C-4AC7-9B92-BAAA27C6E6B8}" type="slidenum">
              <a:rPr lang="en-CA" smtClean="0"/>
              <a:t>9</a:t>
            </a:fld>
            <a:endParaRPr lang="en-CA"/>
          </a:p>
        </p:txBody>
      </p:sp>
    </p:spTree>
    <p:extLst>
      <p:ext uri="{BB962C8B-B14F-4D97-AF65-F5344CB8AC3E}">
        <p14:creationId xmlns:p14="http://schemas.microsoft.com/office/powerpoint/2010/main" val="2535642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8C4CC9A3-B44B-4FFE-A4AD-1D93F64E931E}" type="datetimeFigureOut">
              <a:rPr lang="en-CA" smtClean="0"/>
              <a:t>2024-02-02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1CD54EB-B650-4327-9107-BED0AAEB50BC}" type="slidenum">
              <a:rPr lang="en-CA" smtClean="0"/>
              <a:t>‹#›</a:t>
            </a:fld>
            <a:endParaRPr lang="en-CA"/>
          </a:p>
        </p:txBody>
      </p:sp>
    </p:spTree>
    <p:extLst>
      <p:ext uri="{BB962C8B-B14F-4D97-AF65-F5344CB8AC3E}">
        <p14:creationId xmlns:p14="http://schemas.microsoft.com/office/powerpoint/2010/main" val="3006419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8C4CC9A3-B44B-4FFE-A4AD-1D93F64E931E}" type="datetimeFigureOut">
              <a:rPr lang="en-CA" smtClean="0"/>
              <a:t>2024-02-02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1CD54EB-B650-4327-9107-BED0AAEB50BC}" type="slidenum">
              <a:rPr lang="en-CA" smtClean="0"/>
              <a:t>‹#›</a:t>
            </a:fld>
            <a:endParaRPr lang="en-CA"/>
          </a:p>
        </p:txBody>
      </p:sp>
    </p:spTree>
    <p:extLst>
      <p:ext uri="{BB962C8B-B14F-4D97-AF65-F5344CB8AC3E}">
        <p14:creationId xmlns:p14="http://schemas.microsoft.com/office/powerpoint/2010/main" val="1422528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365125"/>
            <a:ext cx="1478756"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71488" y="365125"/>
            <a:ext cx="432196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8C4CC9A3-B44B-4FFE-A4AD-1D93F64E931E}" type="datetimeFigureOut">
              <a:rPr lang="en-CA" smtClean="0"/>
              <a:t>2024-02-02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1CD54EB-B650-4327-9107-BED0AAEB50BC}" type="slidenum">
              <a:rPr lang="en-CA" smtClean="0"/>
              <a:t>‹#›</a:t>
            </a:fld>
            <a:endParaRPr lang="en-CA"/>
          </a:p>
        </p:txBody>
      </p:sp>
    </p:spTree>
    <p:extLst>
      <p:ext uri="{BB962C8B-B14F-4D97-AF65-F5344CB8AC3E}">
        <p14:creationId xmlns:p14="http://schemas.microsoft.com/office/powerpoint/2010/main" val="3129703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Brush Script MT" panose="03060802040406070304" pitchFamily="66"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p:txBody>
          <a:bodyPr/>
          <a:lstStyle/>
          <a:p>
            <a:fld id="{8C4CC9A3-B44B-4FFE-A4AD-1D93F64E931E}" type="datetimeFigureOut">
              <a:rPr lang="en-CA" smtClean="0"/>
              <a:t>2024-02-02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1CD54EB-B650-4327-9107-BED0AAEB50BC}" type="slidenum">
              <a:rPr lang="en-CA" smtClean="0"/>
              <a:t>‹#›</a:t>
            </a:fld>
            <a:endParaRPr lang="en-CA"/>
          </a:p>
        </p:txBody>
      </p:sp>
    </p:spTree>
    <p:extLst>
      <p:ext uri="{BB962C8B-B14F-4D97-AF65-F5344CB8AC3E}">
        <p14:creationId xmlns:p14="http://schemas.microsoft.com/office/powerpoint/2010/main" val="1460896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4CC9A3-B44B-4FFE-A4AD-1D93F64E931E}" type="datetimeFigureOut">
              <a:rPr lang="en-CA" smtClean="0"/>
              <a:t>2024-02-02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1CD54EB-B650-4327-9107-BED0AAEB50BC}" type="slidenum">
              <a:rPr lang="en-CA" smtClean="0"/>
              <a:t>‹#›</a:t>
            </a:fld>
            <a:endParaRPr lang="en-CA"/>
          </a:p>
        </p:txBody>
      </p:sp>
    </p:spTree>
    <p:extLst>
      <p:ext uri="{BB962C8B-B14F-4D97-AF65-F5344CB8AC3E}">
        <p14:creationId xmlns:p14="http://schemas.microsoft.com/office/powerpoint/2010/main" val="3817222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71487" y="1825625"/>
            <a:ext cx="29003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486150" y="1825625"/>
            <a:ext cx="29003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8C4CC9A3-B44B-4FFE-A4AD-1D93F64E931E}" type="datetimeFigureOut">
              <a:rPr lang="en-CA" smtClean="0"/>
              <a:t>2024-02-02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1CD54EB-B650-4327-9107-BED0AAEB50BC}" type="slidenum">
              <a:rPr lang="en-CA" smtClean="0"/>
              <a:t>‹#›</a:t>
            </a:fld>
            <a:endParaRPr lang="en-CA"/>
          </a:p>
        </p:txBody>
      </p:sp>
    </p:spTree>
    <p:extLst>
      <p:ext uri="{BB962C8B-B14F-4D97-AF65-F5344CB8AC3E}">
        <p14:creationId xmlns:p14="http://schemas.microsoft.com/office/powerpoint/2010/main" val="925668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8C4CC9A3-B44B-4FFE-A4AD-1D93F64E931E}" type="datetimeFigureOut">
              <a:rPr lang="en-CA" smtClean="0"/>
              <a:t>2024-02-02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61CD54EB-B650-4327-9107-BED0AAEB50BC}" type="slidenum">
              <a:rPr lang="en-CA" smtClean="0"/>
              <a:t>‹#›</a:t>
            </a:fld>
            <a:endParaRPr lang="en-CA"/>
          </a:p>
        </p:txBody>
      </p:sp>
    </p:spTree>
    <p:extLst>
      <p:ext uri="{BB962C8B-B14F-4D97-AF65-F5344CB8AC3E}">
        <p14:creationId xmlns:p14="http://schemas.microsoft.com/office/powerpoint/2010/main" val="2497036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8C4CC9A3-B44B-4FFE-A4AD-1D93F64E931E}" type="datetimeFigureOut">
              <a:rPr lang="en-CA" smtClean="0"/>
              <a:t>2024-02-02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61CD54EB-B650-4327-9107-BED0AAEB50BC}" type="slidenum">
              <a:rPr lang="en-CA" smtClean="0"/>
              <a:t>‹#›</a:t>
            </a:fld>
            <a:endParaRPr lang="en-CA"/>
          </a:p>
        </p:txBody>
      </p:sp>
    </p:spTree>
    <p:extLst>
      <p:ext uri="{BB962C8B-B14F-4D97-AF65-F5344CB8AC3E}">
        <p14:creationId xmlns:p14="http://schemas.microsoft.com/office/powerpoint/2010/main" val="2771830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CC9A3-B44B-4FFE-A4AD-1D93F64E931E}" type="datetimeFigureOut">
              <a:rPr lang="en-CA" smtClean="0"/>
              <a:t>2024-02-02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61CD54EB-B650-4327-9107-BED0AAEB50BC}" type="slidenum">
              <a:rPr lang="en-CA" smtClean="0"/>
              <a:t>‹#›</a:t>
            </a:fld>
            <a:endParaRPr lang="en-CA"/>
          </a:p>
        </p:txBody>
      </p:sp>
    </p:spTree>
    <p:extLst>
      <p:ext uri="{BB962C8B-B14F-4D97-AF65-F5344CB8AC3E}">
        <p14:creationId xmlns:p14="http://schemas.microsoft.com/office/powerpoint/2010/main" val="286445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4CC9A3-B44B-4FFE-A4AD-1D93F64E931E}" type="datetimeFigureOut">
              <a:rPr lang="en-CA" smtClean="0"/>
              <a:t>2024-02-02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1CD54EB-B650-4327-9107-BED0AAEB50BC}" type="slidenum">
              <a:rPr lang="en-CA" smtClean="0"/>
              <a:t>‹#›</a:t>
            </a:fld>
            <a:endParaRPr lang="en-CA"/>
          </a:p>
        </p:txBody>
      </p:sp>
    </p:spTree>
    <p:extLst>
      <p:ext uri="{BB962C8B-B14F-4D97-AF65-F5344CB8AC3E}">
        <p14:creationId xmlns:p14="http://schemas.microsoft.com/office/powerpoint/2010/main" val="2191531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4CC9A3-B44B-4FFE-A4AD-1D93F64E931E}" type="datetimeFigureOut">
              <a:rPr lang="en-CA" smtClean="0"/>
              <a:t>2024-02-02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1CD54EB-B650-4327-9107-BED0AAEB50BC}" type="slidenum">
              <a:rPr lang="en-CA" smtClean="0"/>
              <a:t>‹#›</a:t>
            </a:fld>
            <a:endParaRPr lang="en-CA"/>
          </a:p>
        </p:txBody>
      </p:sp>
    </p:spTree>
    <p:extLst>
      <p:ext uri="{BB962C8B-B14F-4D97-AF65-F5344CB8AC3E}">
        <p14:creationId xmlns:p14="http://schemas.microsoft.com/office/powerpoint/2010/main" val="267349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CC9A3-B44B-4FFE-A4AD-1D93F64E931E}" type="datetimeFigureOut">
              <a:rPr lang="en-CA" smtClean="0"/>
              <a:t>2024-02-02</a:t>
            </a:fld>
            <a:endParaRPr lang="en-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CD54EB-B650-4327-9107-BED0AAEB50BC}" type="slidenum">
              <a:rPr lang="en-CA" smtClean="0"/>
              <a:t>‹#›</a:t>
            </a:fld>
            <a:endParaRPr lang="en-CA"/>
          </a:p>
        </p:txBody>
      </p:sp>
    </p:spTree>
    <p:extLst>
      <p:ext uri="{BB962C8B-B14F-4D97-AF65-F5344CB8AC3E}">
        <p14:creationId xmlns:p14="http://schemas.microsoft.com/office/powerpoint/2010/main" val="278270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Brush Script MT" panose="03060802040406070304" pitchFamily="66"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audio.stmary-ottawa.org/sermons/2024/SMO-2024-02-02-Obedience.pdf"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gif"/><Relationship Id="rId4" Type="http://schemas.openxmlformats.org/officeDocument/2006/relationships/hyperlink" Target="https://suscopts.org/coptic-reader/"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2.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png"/><Relationship Id="rId7" Type="http://schemas.openxmlformats.org/officeDocument/2006/relationships/diagramColors" Target="../diagrams/colors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8624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581713"/>
            <a:ext cx="9144000" cy="3647872"/>
          </a:xfrm>
        </p:spPr>
        <p:txBody>
          <a:bodyPr>
            <a:noAutofit/>
          </a:bodyPr>
          <a:lstStyle/>
          <a:p>
            <a:r>
              <a:rPr lang="en-CA" sz="8000" dirty="0">
                <a:effectLst>
                  <a:outerShdw blurRad="38100" dist="38100" dir="2700000" algn="tl">
                    <a:srgbClr val="000000">
                      <a:alpha val="43137"/>
                    </a:srgbClr>
                  </a:outerShdw>
                </a:effectLst>
              </a:rPr>
              <a:t>Obedience</a:t>
            </a:r>
            <a:br>
              <a:rPr lang="en-CA" sz="8000" dirty="0">
                <a:effectLst>
                  <a:outerShdw blurRad="38100" dist="38100" dir="2700000" algn="tl">
                    <a:srgbClr val="000000">
                      <a:alpha val="43137"/>
                    </a:srgbClr>
                  </a:outerShdw>
                </a:effectLst>
              </a:rPr>
            </a:br>
            <a:r>
              <a:rPr lang="en-CA" sz="8000" dirty="0">
                <a:effectLst>
                  <a:outerShdw blurRad="38100" dist="38100" dir="2700000" algn="tl">
                    <a:srgbClr val="000000">
                      <a:alpha val="43137"/>
                    </a:srgbClr>
                  </a:outerShdw>
                </a:effectLst>
              </a:rPr>
              <a:t>in</a:t>
            </a:r>
            <a:br>
              <a:rPr lang="en-CA" sz="8000" dirty="0">
                <a:effectLst>
                  <a:outerShdw blurRad="38100" dist="38100" dir="2700000" algn="tl">
                    <a:srgbClr val="000000">
                      <a:alpha val="43137"/>
                    </a:srgbClr>
                  </a:outerShdw>
                </a:effectLst>
              </a:rPr>
            </a:br>
            <a:r>
              <a:rPr lang="en-CA" sz="8000" dirty="0">
                <a:effectLst>
                  <a:outerShdw blurRad="38100" dist="38100" dir="2700000" algn="tl">
                    <a:srgbClr val="000000">
                      <a:alpha val="43137"/>
                    </a:srgbClr>
                  </a:outerShdw>
                </a:effectLst>
              </a:rPr>
              <a:t>Service</a:t>
            </a:r>
            <a:br>
              <a:rPr lang="en-CA" sz="8000" dirty="0">
                <a:effectLst>
                  <a:outerShdw blurRad="38100" dist="38100" dir="2700000" algn="tl">
                    <a:srgbClr val="000000">
                      <a:alpha val="43137"/>
                    </a:srgbClr>
                  </a:outerShdw>
                </a:effectLst>
              </a:rPr>
            </a:br>
            <a:endParaRPr lang="en-CA" sz="800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143000" y="4829035"/>
            <a:ext cx="6858000" cy="1307006"/>
          </a:xfrm>
        </p:spPr>
        <p:txBody>
          <a:bodyPr>
            <a:normAutofit/>
          </a:bodyPr>
          <a:lstStyle/>
          <a:p>
            <a:r>
              <a:rPr lang="en-CA" sz="2800" dirty="0">
                <a:solidFill>
                  <a:srgbClr val="4E1C19"/>
                </a:solidFill>
                <a:latin typeface="Brush Script Std" panose="03060802040607070404" pitchFamily="66" charset="0"/>
              </a:rPr>
              <a:t>Saint Mary’s, Ottawa, February 2024</a:t>
            </a:r>
          </a:p>
        </p:txBody>
      </p:sp>
      <p:pic>
        <p:nvPicPr>
          <p:cNvPr id="4" name="Picture 3"/>
          <p:cNvPicPr>
            <a:picLocks noChangeAspect="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015763" y="1141722"/>
            <a:ext cx="2658997" cy="265899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1" y="1328760"/>
            <a:ext cx="2814617" cy="2644769"/>
          </a:xfrm>
          <a:prstGeom prst="ellipse">
            <a:avLst/>
          </a:prstGeom>
          <a:ln>
            <a:noFill/>
          </a:ln>
          <a:effectLst>
            <a:softEdge rad="112500"/>
          </a:effectLst>
        </p:spPr>
      </p:pic>
      <p:sp>
        <p:nvSpPr>
          <p:cNvPr id="5" name="TextBox 4">
            <a:hlinkClick r:id="rId5"/>
            <a:extLst>
              <a:ext uri="{FF2B5EF4-FFF2-40B4-BE49-F238E27FC236}">
                <a16:creationId xmlns:a16="http://schemas.microsoft.com/office/drawing/2014/main" id="{A4F3A0D1-50DF-6F85-38E8-C9D5DDE51F96}"/>
              </a:ext>
            </a:extLst>
          </p:cNvPr>
          <p:cNvSpPr txBox="1"/>
          <p:nvPr/>
        </p:nvSpPr>
        <p:spPr>
          <a:xfrm>
            <a:off x="658557" y="6136041"/>
            <a:ext cx="7826886" cy="646331"/>
          </a:xfrm>
          <a:prstGeom prst="rect">
            <a:avLst/>
          </a:prstGeom>
          <a:noFill/>
        </p:spPr>
        <p:txBody>
          <a:bodyPr wrap="none" rtlCol="0">
            <a:spAutoFit/>
          </a:bodyPr>
          <a:lstStyle/>
          <a:p>
            <a:pPr algn="ctr"/>
            <a:r>
              <a:rPr lang="en-CA" dirty="0">
                <a:solidFill>
                  <a:schemeClr val="bg1"/>
                </a:solidFill>
                <a:hlinkClick r:id="rId5">
                  <a:extLst>
                    <a:ext uri="{A12FA001-AC4F-418D-AE19-62706E023703}">
                      <ahyp:hlinkClr xmlns:ahyp="http://schemas.microsoft.com/office/drawing/2018/hyperlinkcolor" val="tx"/>
                    </a:ext>
                  </a:extLst>
                </a:hlinkClick>
              </a:rPr>
              <a:t>https://audio.stmary-ottawa.org/sermons/2024/SMO-2024-02-02-Obedience.pdf</a:t>
            </a:r>
            <a:endParaRPr lang="en-CA" dirty="0">
              <a:solidFill>
                <a:schemeClr val="bg1"/>
              </a:solidFill>
            </a:endParaRPr>
          </a:p>
          <a:p>
            <a:pPr algn="ctr"/>
            <a:endParaRPr lang="en-CA" dirty="0">
              <a:solidFill>
                <a:schemeClr val="bg1"/>
              </a:solidFill>
            </a:endParaRPr>
          </a:p>
        </p:txBody>
      </p:sp>
    </p:spTree>
    <p:extLst>
      <p:ext uri="{BB962C8B-B14F-4D97-AF65-F5344CB8AC3E}">
        <p14:creationId xmlns:p14="http://schemas.microsoft.com/office/powerpoint/2010/main" val="2725503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308135-22CF-2054-10A2-3DDB0220A3A2}"/>
              </a:ext>
            </a:extLst>
          </p:cNvPr>
          <p:cNvSpPr>
            <a:spLocks noGrp="1"/>
          </p:cNvSpPr>
          <p:nvPr>
            <p:ph idx="1"/>
          </p:nvPr>
        </p:nvSpPr>
        <p:spPr>
          <a:xfrm>
            <a:off x="322118" y="197426"/>
            <a:ext cx="8458200" cy="6421583"/>
          </a:xfrm>
        </p:spPr>
        <p:txBody>
          <a:bodyPr>
            <a:normAutofit fontScale="92500" lnSpcReduction="20000"/>
          </a:bodyPr>
          <a:lstStyle/>
          <a:p>
            <a:pPr marL="0" indent="0">
              <a:buNone/>
            </a:pPr>
            <a:r>
              <a:rPr lang="en-US" b="1" dirty="0">
                <a:solidFill>
                  <a:schemeClr val="bg1">
                    <a:lumMod val="75000"/>
                  </a:schemeClr>
                </a:solidFill>
                <a:effectLst/>
              </a:rPr>
              <a:t>John chapter 10: </a:t>
            </a:r>
            <a:r>
              <a:rPr lang="en-US" b="0" dirty="0">
                <a:effectLst/>
              </a:rPr>
              <a:t>“Most assuredly, I say to you, </a:t>
            </a:r>
            <a:r>
              <a:rPr lang="en-US" dirty="0">
                <a:effectLst/>
              </a:rPr>
              <a:t>he</a:t>
            </a:r>
            <a:r>
              <a:rPr lang="en-US" b="0" dirty="0">
                <a:effectLst/>
              </a:rPr>
              <a:t> who does not enter the sheepfold by the </a:t>
            </a:r>
            <a:r>
              <a:rPr lang="en-US" b="1" dirty="0">
                <a:solidFill>
                  <a:srgbClr val="00B050"/>
                </a:solidFill>
                <a:effectLst/>
              </a:rPr>
              <a:t>door</a:t>
            </a:r>
            <a:r>
              <a:rPr lang="en-US" b="0" dirty="0">
                <a:effectLst/>
              </a:rPr>
              <a:t>, but climbs up some other way, the same is a </a:t>
            </a:r>
            <a:r>
              <a:rPr lang="en-US" b="1" dirty="0">
                <a:solidFill>
                  <a:srgbClr val="FF0000"/>
                </a:solidFill>
                <a:effectLst/>
              </a:rPr>
              <a:t>thief</a:t>
            </a:r>
            <a:r>
              <a:rPr lang="en-US" b="0" dirty="0">
                <a:effectLst/>
              </a:rPr>
              <a:t> and a </a:t>
            </a:r>
            <a:r>
              <a:rPr lang="en-US" b="1" dirty="0">
                <a:solidFill>
                  <a:srgbClr val="FF0000"/>
                </a:solidFill>
                <a:effectLst/>
              </a:rPr>
              <a:t>robber</a:t>
            </a:r>
            <a:r>
              <a:rPr lang="en-US" b="0" dirty="0">
                <a:effectLst/>
              </a:rPr>
              <a:t>.</a:t>
            </a:r>
          </a:p>
          <a:p>
            <a:pPr marL="0" indent="0">
              <a:buNone/>
            </a:pPr>
            <a:r>
              <a:rPr lang="en-US" b="1" baseline="30000" dirty="0">
                <a:effectLst/>
              </a:rPr>
              <a:t>2 </a:t>
            </a:r>
            <a:r>
              <a:rPr lang="en-US" b="0" dirty="0">
                <a:effectLst/>
              </a:rPr>
              <a:t>But he who enters by the </a:t>
            </a:r>
            <a:r>
              <a:rPr lang="en-US" b="1" dirty="0">
                <a:solidFill>
                  <a:srgbClr val="00B050"/>
                </a:solidFill>
                <a:effectLst/>
              </a:rPr>
              <a:t>door</a:t>
            </a:r>
            <a:r>
              <a:rPr lang="en-US" b="0" dirty="0">
                <a:effectLst/>
              </a:rPr>
              <a:t> is the </a:t>
            </a:r>
            <a:r>
              <a:rPr lang="en-US" b="1" dirty="0">
                <a:solidFill>
                  <a:srgbClr val="00B050"/>
                </a:solidFill>
                <a:effectLst/>
              </a:rPr>
              <a:t>shepherd</a:t>
            </a:r>
            <a:r>
              <a:rPr lang="en-US" b="0" dirty="0">
                <a:effectLst/>
              </a:rPr>
              <a:t> of the </a:t>
            </a:r>
            <a:r>
              <a:rPr lang="en-US" b="1" dirty="0">
                <a:solidFill>
                  <a:srgbClr val="00B0F0"/>
                </a:solidFill>
                <a:effectLst/>
              </a:rPr>
              <a:t>sheep</a:t>
            </a:r>
            <a:r>
              <a:rPr lang="en-US" b="0" dirty="0">
                <a:effectLst/>
              </a:rPr>
              <a:t>.</a:t>
            </a:r>
          </a:p>
          <a:p>
            <a:pPr marL="0" indent="0">
              <a:buNone/>
            </a:pPr>
            <a:r>
              <a:rPr lang="en-US" b="1" baseline="30000" dirty="0">
                <a:effectLst/>
              </a:rPr>
              <a:t>3 </a:t>
            </a:r>
            <a:r>
              <a:rPr lang="en-US" b="0" dirty="0">
                <a:effectLst/>
              </a:rPr>
              <a:t>To him the </a:t>
            </a:r>
            <a:r>
              <a:rPr lang="en-US" b="1" dirty="0">
                <a:solidFill>
                  <a:srgbClr val="00B050"/>
                </a:solidFill>
                <a:effectLst/>
              </a:rPr>
              <a:t>doorkeeper</a:t>
            </a:r>
            <a:r>
              <a:rPr lang="en-US" b="0" dirty="0">
                <a:effectLst/>
              </a:rPr>
              <a:t> opens, and the </a:t>
            </a:r>
            <a:r>
              <a:rPr lang="en-US" b="1" dirty="0">
                <a:solidFill>
                  <a:srgbClr val="00B0F0"/>
                </a:solidFill>
                <a:effectLst/>
              </a:rPr>
              <a:t>sheep</a:t>
            </a:r>
            <a:r>
              <a:rPr lang="en-US" b="0" dirty="0">
                <a:effectLst/>
              </a:rPr>
              <a:t> hear his voice; and he calls his own </a:t>
            </a:r>
            <a:r>
              <a:rPr lang="en-US" b="1" dirty="0">
                <a:solidFill>
                  <a:srgbClr val="00B0F0"/>
                </a:solidFill>
                <a:effectLst/>
              </a:rPr>
              <a:t>sheep</a:t>
            </a:r>
            <a:r>
              <a:rPr lang="en-US" b="0" dirty="0">
                <a:effectLst/>
              </a:rPr>
              <a:t> by name and leads them out.</a:t>
            </a:r>
          </a:p>
          <a:p>
            <a:pPr marL="0" indent="0">
              <a:buNone/>
            </a:pPr>
            <a:r>
              <a:rPr lang="en-US" b="1" baseline="30000" dirty="0">
                <a:effectLst/>
              </a:rPr>
              <a:t>4 </a:t>
            </a:r>
            <a:r>
              <a:rPr lang="en-US" b="0" dirty="0">
                <a:effectLst/>
              </a:rPr>
              <a:t>And when he brings out his own </a:t>
            </a:r>
            <a:r>
              <a:rPr lang="en-US" b="1" dirty="0">
                <a:solidFill>
                  <a:srgbClr val="00B0F0"/>
                </a:solidFill>
                <a:effectLst/>
              </a:rPr>
              <a:t>sheep</a:t>
            </a:r>
            <a:r>
              <a:rPr lang="en-US" b="0" dirty="0">
                <a:effectLst/>
              </a:rPr>
              <a:t>, he goes before them; and the </a:t>
            </a:r>
            <a:r>
              <a:rPr lang="en-US" b="1" dirty="0">
                <a:solidFill>
                  <a:srgbClr val="00B0F0"/>
                </a:solidFill>
                <a:effectLst/>
              </a:rPr>
              <a:t>sheep</a:t>
            </a:r>
            <a:r>
              <a:rPr lang="en-US" b="0" dirty="0">
                <a:effectLst/>
              </a:rPr>
              <a:t> follow him, for they know </a:t>
            </a:r>
            <a:r>
              <a:rPr lang="en-US" b="1" dirty="0">
                <a:solidFill>
                  <a:srgbClr val="00B050"/>
                </a:solidFill>
                <a:effectLst/>
              </a:rPr>
              <a:t>his voice</a:t>
            </a:r>
            <a:r>
              <a:rPr lang="en-US" b="0" dirty="0">
                <a:effectLst/>
              </a:rPr>
              <a:t>.</a:t>
            </a:r>
          </a:p>
          <a:p>
            <a:pPr marL="0" indent="0">
              <a:buNone/>
            </a:pPr>
            <a:r>
              <a:rPr lang="en-US" b="1" baseline="30000" dirty="0">
                <a:effectLst/>
              </a:rPr>
              <a:t>5 </a:t>
            </a:r>
            <a:r>
              <a:rPr lang="en-US" b="0" dirty="0">
                <a:effectLst/>
              </a:rPr>
              <a:t>Yet they will by no means follow a </a:t>
            </a:r>
            <a:r>
              <a:rPr lang="en-US" b="1" dirty="0">
                <a:solidFill>
                  <a:srgbClr val="FF0000"/>
                </a:solidFill>
                <a:effectLst/>
              </a:rPr>
              <a:t>stranger</a:t>
            </a:r>
            <a:r>
              <a:rPr lang="en-US" b="0" dirty="0">
                <a:effectLst/>
              </a:rPr>
              <a:t>, but will flee from him, for they do not know the voice of </a:t>
            </a:r>
            <a:r>
              <a:rPr lang="en-US" b="1" dirty="0">
                <a:solidFill>
                  <a:srgbClr val="FF0000"/>
                </a:solidFill>
                <a:effectLst/>
              </a:rPr>
              <a:t>strangers</a:t>
            </a:r>
            <a:r>
              <a:rPr lang="en-US" b="0" dirty="0">
                <a:effectLst/>
              </a:rPr>
              <a:t>.”</a:t>
            </a:r>
          </a:p>
          <a:p>
            <a:pPr marL="0" indent="0">
              <a:buNone/>
            </a:pPr>
            <a:r>
              <a:rPr lang="en-US" b="1" baseline="30000" dirty="0">
                <a:effectLst/>
              </a:rPr>
              <a:t>6 </a:t>
            </a:r>
            <a:r>
              <a:rPr lang="en-US" b="0" dirty="0">
                <a:effectLst/>
              </a:rPr>
              <a:t>Jesus used this illustration, but they did not understand the things which He spoke to them.</a:t>
            </a:r>
          </a:p>
          <a:p>
            <a:pPr marL="0" indent="0" algn="ctr">
              <a:buNone/>
            </a:pPr>
            <a:r>
              <a:rPr lang="en-US" b="1" baseline="30000" dirty="0">
                <a:effectLst/>
              </a:rPr>
              <a:t>7 </a:t>
            </a:r>
            <a:r>
              <a:rPr lang="en-US" b="1" dirty="0">
                <a:solidFill>
                  <a:schemeClr val="bg1">
                    <a:lumMod val="75000"/>
                  </a:schemeClr>
                </a:solidFill>
                <a:effectLst/>
              </a:rPr>
              <a:t>Then Jesus said to them again,</a:t>
            </a:r>
            <a:br>
              <a:rPr lang="en-US" b="1" dirty="0">
                <a:solidFill>
                  <a:schemeClr val="bg1">
                    <a:lumMod val="75000"/>
                  </a:schemeClr>
                </a:solidFill>
                <a:effectLst/>
              </a:rPr>
            </a:br>
            <a:r>
              <a:rPr lang="en-US" b="1" dirty="0">
                <a:solidFill>
                  <a:schemeClr val="bg1">
                    <a:lumMod val="75000"/>
                  </a:schemeClr>
                </a:solidFill>
                <a:effectLst/>
              </a:rPr>
              <a:t>“Most assuredly, I say to you, I am the </a:t>
            </a:r>
            <a:r>
              <a:rPr lang="en-US" b="1" dirty="0">
                <a:solidFill>
                  <a:srgbClr val="00B050"/>
                </a:solidFill>
                <a:effectLst/>
              </a:rPr>
              <a:t>door</a:t>
            </a:r>
            <a:r>
              <a:rPr lang="en-US" b="1" dirty="0">
                <a:effectLst/>
              </a:rPr>
              <a:t> </a:t>
            </a:r>
            <a:r>
              <a:rPr lang="en-US" b="1" dirty="0">
                <a:solidFill>
                  <a:schemeClr val="bg1">
                    <a:lumMod val="75000"/>
                  </a:schemeClr>
                </a:solidFill>
                <a:effectLst/>
              </a:rPr>
              <a:t>of the </a:t>
            </a:r>
            <a:r>
              <a:rPr lang="en-US" b="1" dirty="0">
                <a:solidFill>
                  <a:srgbClr val="00B0F0"/>
                </a:solidFill>
                <a:effectLst/>
              </a:rPr>
              <a:t>sheep</a:t>
            </a:r>
            <a:r>
              <a:rPr lang="en-US" b="1" dirty="0">
                <a:solidFill>
                  <a:schemeClr val="bg1">
                    <a:lumMod val="75000"/>
                  </a:schemeClr>
                </a:solidFill>
                <a:effectLst/>
              </a:rPr>
              <a:t>.</a:t>
            </a:r>
          </a:p>
          <a:p>
            <a:pPr marL="0" indent="0" algn="l">
              <a:buNone/>
            </a:pPr>
            <a:r>
              <a:rPr lang="en-US" b="1" baseline="30000" dirty="0">
                <a:effectLst/>
              </a:rPr>
              <a:t>8 </a:t>
            </a:r>
            <a:r>
              <a:rPr lang="en-US" b="0" dirty="0">
                <a:effectLst/>
              </a:rPr>
              <a:t>All who ever came before Me are </a:t>
            </a:r>
            <a:r>
              <a:rPr lang="en-US" b="1" dirty="0">
                <a:solidFill>
                  <a:srgbClr val="FF0000"/>
                </a:solidFill>
                <a:effectLst/>
              </a:rPr>
              <a:t>thieves</a:t>
            </a:r>
            <a:r>
              <a:rPr lang="en-US" b="0" dirty="0">
                <a:effectLst/>
              </a:rPr>
              <a:t> and </a:t>
            </a:r>
            <a:r>
              <a:rPr lang="en-US" b="1" dirty="0">
                <a:solidFill>
                  <a:srgbClr val="FF0000"/>
                </a:solidFill>
                <a:effectLst/>
              </a:rPr>
              <a:t>robbers</a:t>
            </a:r>
            <a:r>
              <a:rPr lang="en-US" b="0" dirty="0">
                <a:effectLst/>
              </a:rPr>
              <a:t>, but the </a:t>
            </a:r>
            <a:r>
              <a:rPr lang="en-US" b="1" dirty="0">
                <a:solidFill>
                  <a:srgbClr val="00B0F0"/>
                </a:solidFill>
                <a:effectLst/>
              </a:rPr>
              <a:t>sheep</a:t>
            </a:r>
            <a:r>
              <a:rPr lang="en-US" b="0" dirty="0">
                <a:effectLst/>
              </a:rPr>
              <a:t> did not hear them.</a:t>
            </a:r>
          </a:p>
          <a:p>
            <a:pPr marL="0" indent="0">
              <a:buNone/>
            </a:pPr>
            <a:r>
              <a:rPr lang="en-US" b="1" baseline="30000" dirty="0">
                <a:effectLst/>
              </a:rPr>
              <a:t>9 </a:t>
            </a:r>
            <a:r>
              <a:rPr lang="en-US" b="0" dirty="0">
                <a:effectLst/>
              </a:rPr>
              <a:t>I am the </a:t>
            </a:r>
            <a:r>
              <a:rPr lang="en-US" b="1" dirty="0">
                <a:solidFill>
                  <a:srgbClr val="00B050"/>
                </a:solidFill>
                <a:effectLst/>
              </a:rPr>
              <a:t>door</a:t>
            </a:r>
            <a:r>
              <a:rPr lang="en-US" b="0" dirty="0">
                <a:effectLst/>
              </a:rPr>
              <a:t>. If anyone enters by Me, he will be saved, and will go in and out and find pasture.</a:t>
            </a:r>
          </a:p>
        </p:txBody>
      </p:sp>
    </p:spTree>
    <p:extLst>
      <p:ext uri="{BB962C8B-B14F-4D97-AF65-F5344CB8AC3E}">
        <p14:creationId xmlns:p14="http://schemas.microsoft.com/office/powerpoint/2010/main" val="286689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308135-22CF-2054-10A2-3DDB0220A3A2}"/>
              </a:ext>
            </a:extLst>
          </p:cNvPr>
          <p:cNvSpPr>
            <a:spLocks noGrp="1"/>
          </p:cNvSpPr>
          <p:nvPr>
            <p:ph idx="1"/>
          </p:nvPr>
        </p:nvSpPr>
        <p:spPr>
          <a:xfrm>
            <a:off x="363683" y="176646"/>
            <a:ext cx="8520544" cy="6515099"/>
          </a:xfrm>
        </p:spPr>
        <p:txBody>
          <a:bodyPr>
            <a:normAutofit fontScale="92500" lnSpcReduction="20000"/>
          </a:bodyPr>
          <a:lstStyle/>
          <a:p>
            <a:pPr marL="0" indent="0" algn="l">
              <a:buNone/>
            </a:pPr>
            <a:r>
              <a:rPr lang="en-US" b="1" baseline="30000" dirty="0">
                <a:effectLst/>
              </a:rPr>
              <a:t>10 </a:t>
            </a:r>
            <a:r>
              <a:rPr lang="en-US" b="0" dirty="0">
                <a:effectLst/>
              </a:rPr>
              <a:t>The </a:t>
            </a:r>
            <a:r>
              <a:rPr lang="en-US" b="1" dirty="0">
                <a:solidFill>
                  <a:srgbClr val="FF0000"/>
                </a:solidFill>
                <a:effectLst/>
              </a:rPr>
              <a:t>thief</a:t>
            </a:r>
            <a:r>
              <a:rPr lang="en-US" b="0" dirty="0">
                <a:effectLst/>
              </a:rPr>
              <a:t> does not come except to steal, and to kill, and to destroy.</a:t>
            </a:r>
          </a:p>
          <a:p>
            <a:pPr marL="0" indent="0" algn="ctr">
              <a:buNone/>
            </a:pPr>
            <a:r>
              <a:rPr lang="en-US" b="1" dirty="0">
                <a:solidFill>
                  <a:schemeClr val="bg1">
                    <a:lumMod val="75000"/>
                  </a:schemeClr>
                </a:solidFill>
                <a:effectLst/>
              </a:rPr>
              <a:t>I have come that they may have life,</a:t>
            </a:r>
            <a:br>
              <a:rPr lang="en-US" b="1" dirty="0">
                <a:solidFill>
                  <a:schemeClr val="bg1">
                    <a:lumMod val="75000"/>
                  </a:schemeClr>
                </a:solidFill>
                <a:effectLst/>
              </a:rPr>
            </a:br>
            <a:r>
              <a:rPr lang="en-US" b="1" dirty="0">
                <a:solidFill>
                  <a:schemeClr val="bg1">
                    <a:lumMod val="75000"/>
                  </a:schemeClr>
                </a:solidFill>
                <a:effectLst/>
              </a:rPr>
              <a:t>and that they may have it more abundantly.</a:t>
            </a:r>
          </a:p>
          <a:p>
            <a:pPr marL="0" indent="0" algn="ctr">
              <a:buNone/>
            </a:pPr>
            <a:r>
              <a:rPr lang="en-US" b="1" baseline="30000" dirty="0">
                <a:solidFill>
                  <a:schemeClr val="bg1">
                    <a:lumMod val="75000"/>
                  </a:schemeClr>
                </a:solidFill>
                <a:effectLst/>
              </a:rPr>
              <a:t>11 </a:t>
            </a:r>
            <a:r>
              <a:rPr lang="en-US" b="1" dirty="0">
                <a:solidFill>
                  <a:schemeClr val="bg1">
                    <a:lumMod val="75000"/>
                  </a:schemeClr>
                </a:solidFill>
                <a:effectLst/>
              </a:rPr>
              <a:t>“I am the </a:t>
            </a:r>
            <a:r>
              <a:rPr lang="en-US" b="1" dirty="0">
                <a:solidFill>
                  <a:srgbClr val="00B050"/>
                </a:solidFill>
                <a:effectLst/>
              </a:rPr>
              <a:t>good shepherd</a:t>
            </a:r>
            <a:r>
              <a:rPr lang="en-US" b="1" dirty="0">
                <a:solidFill>
                  <a:schemeClr val="bg1">
                    <a:lumMod val="75000"/>
                  </a:schemeClr>
                </a:solidFill>
                <a:effectLst/>
              </a:rPr>
              <a:t>.</a:t>
            </a:r>
            <a:br>
              <a:rPr lang="en-US" b="1" dirty="0">
                <a:solidFill>
                  <a:schemeClr val="bg1">
                    <a:lumMod val="75000"/>
                  </a:schemeClr>
                </a:solidFill>
                <a:effectLst/>
              </a:rPr>
            </a:br>
            <a:r>
              <a:rPr lang="en-US" b="1" dirty="0">
                <a:solidFill>
                  <a:schemeClr val="bg1">
                    <a:lumMod val="75000"/>
                  </a:schemeClr>
                </a:solidFill>
                <a:effectLst/>
              </a:rPr>
              <a:t>The</a:t>
            </a:r>
            <a:r>
              <a:rPr lang="en-US" b="1" dirty="0">
                <a:effectLst/>
              </a:rPr>
              <a:t> </a:t>
            </a:r>
            <a:r>
              <a:rPr lang="en-US" b="1" dirty="0">
                <a:solidFill>
                  <a:srgbClr val="00B050"/>
                </a:solidFill>
                <a:effectLst/>
              </a:rPr>
              <a:t>good shepherd </a:t>
            </a:r>
            <a:r>
              <a:rPr lang="en-US" b="1" dirty="0">
                <a:solidFill>
                  <a:schemeClr val="bg1">
                    <a:lumMod val="75000"/>
                  </a:schemeClr>
                </a:solidFill>
                <a:effectLst/>
              </a:rPr>
              <a:t>gives </a:t>
            </a:r>
            <a:r>
              <a:rPr lang="en-US" b="1" dirty="0">
                <a:solidFill>
                  <a:srgbClr val="00B050"/>
                </a:solidFill>
                <a:effectLst/>
              </a:rPr>
              <a:t>His life </a:t>
            </a:r>
            <a:r>
              <a:rPr lang="en-US" b="1" dirty="0">
                <a:solidFill>
                  <a:schemeClr val="bg1">
                    <a:lumMod val="75000"/>
                  </a:schemeClr>
                </a:solidFill>
                <a:effectLst/>
              </a:rPr>
              <a:t>for the </a:t>
            </a:r>
            <a:r>
              <a:rPr lang="en-US" b="1" dirty="0">
                <a:solidFill>
                  <a:srgbClr val="00B0F0"/>
                </a:solidFill>
                <a:effectLst/>
              </a:rPr>
              <a:t>sheep</a:t>
            </a:r>
            <a:r>
              <a:rPr lang="en-US" b="1" dirty="0">
                <a:effectLst/>
              </a:rPr>
              <a:t>.</a:t>
            </a:r>
          </a:p>
          <a:p>
            <a:pPr marL="0" indent="0" algn="l">
              <a:buNone/>
            </a:pPr>
            <a:r>
              <a:rPr lang="en-US" b="1" baseline="30000" dirty="0">
                <a:effectLst/>
              </a:rPr>
              <a:t>12 </a:t>
            </a:r>
            <a:r>
              <a:rPr lang="en-US" b="0" dirty="0">
                <a:effectLst/>
              </a:rPr>
              <a:t>But a </a:t>
            </a:r>
            <a:r>
              <a:rPr lang="en-US" b="1" dirty="0">
                <a:solidFill>
                  <a:srgbClr val="FFC000"/>
                </a:solidFill>
                <a:effectLst/>
              </a:rPr>
              <a:t>hireling</a:t>
            </a:r>
            <a:r>
              <a:rPr lang="en-US" b="0" dirty="0">
                <a:effectLst/>
              </a:rPr>
              <a:t>, he who is not the shepherd, one who does not own the sheep, sees the </a:t>
            </a:r>
            <a:r>
              <a:rPr lang="en-US" b="1" dirty="0">
                <a:solidFill>
                  <a:srgbClr val="FF0000"/>
                </a:solidFill>
                <a:effectLst/>
              </a:rPr>
              <a:t>wolf</a:t>
            </a:r>
            <a:r>
              <a:rPr lang="en-US" b="0" dirty="0">
                <a:effectLst/>
              </a:rPr>
              <a:t> coming and leaves the sheep and flees; and the </a:t>
            </a:r>
            <a:r>
              <a:rPr lang="en-US" b="1" dirty="0">
                <a:solidFill>
                  <a:srgbClr val="FF0000"/>
                </a:solidFill>
                <a:effectLst/>
              </a:rPr>
              <a:t>wolf</a:t>
            </a:r>
            <a:r>
              <a:rPr lang="en-US" b="0" dirty="0">
                <a:effectLst/>
              </a:rPr>
              <a:t> catches the </a:t>
            </a:r>
            <a:r>
              <a:rPr lang="en-US" b="1" dirty="0">
                <a:solidFill>
                  <a:srgbClr val="00B0F0"/>
                </a:solidFill>
                <a:effectLst/>
              </a:rPr>
              <a:t>sheep</a:t>
            </a:r>
            <a:r>
              <a:rPr lang="en-US" b="0" dirty="0">
                <a:effectLst/>
              </a:rPr>
              <a:t> and scatters them.</a:t>
            </a:r>
          </a:p>
          <a:p>
            <a:pPr marL="0" indent="0" algn="l">
              <a:buNone/>
            </a:pPr>
            <a:r>
              <a:rPr lang="en-US" b="1" baseline="30000" dirty="0">
                <a:effectLst/>
              </a:rPr>
              <a:t>13 </a:t>
            </a:r>
            <a:r>
              <a:rPr lang="en-US" b="0" dirty="0">
                <a:effectLst/>
              </a:rPr>
              <a:t>The </a:t>
            </a:r>
            <a:r>
              <a:rPr lang="en-US" b="1" dirty="0">
                <a:solidFill>
                  <a:srgbClr val="FFC000"/>
                </a:solidFill>
                <a:effectLst/>
              </a:rPr>
              <a:t>hireling</a:t>
            </a:r>
            <a:r>
              <a:rPr lang="en-US" b="0" dirty="0">
                <a:effectLst/>
              </a:rPr>
              <a:t> flees because he is a hireling and does not care about the </a:t>
            </a:r>
            <a:r>
              <a:rPr lang="en-US" b="1" dirty="0">
                <a:solidFill>
                  <a:srgbClr val="00B0F0"/>
                </a:solidFill>
                <a:effectLst/>
              </a:rPr>
              <a:t>sheep</a:t>
            </a:r>
            <a:r>
              <a:rPr lang="en-US" b="0" dirty="0">
                <a:effectLst/>
              </a:rPr>
              <a:t>.</a:t>
            </a:r>
          </a:p>
          <a:p>
            <a:pPr marL="0" indent="0" algn="ctr">
              <a:buNone/>
            </a:pPr>
            <a:r>
              <a:rPr lang="en-US" b="1" baseline="30000" dirty="0">
                <a:solidFill>
                  <a:schemeClr val="bg1">
                    <a:lumMod val="75000"/>
                  </a:schemeClr>
                </a:solidFill>
                <a:effectLst/>
              </a:rPr>
              <a:t>14 </a:t>
            </a:r>
            <a:r>
              <a:rPr lang="en-US" b="1" dirty="0">
                <a:solidFill>
                  <a:schemeClr val="bg1">
                    <a:lumMod val="75000"/>
                  </a:schemeClr>
                </a:solidFill>
                <a:effectLst/>
              </a:rPr>
              <a:t>I am the </a:t>
            </a:r>
            <a:r>
              <a:rPr lang="en-US" b="1" dirty="0">
                <a:solidFill>
                  <a:srgbClr val="00B050"/>
                </a:solidFill>
                <a:effectLst/>
              </a:rPr>
              <a:t>good shepherd</a:t>
            </a:r>
            <a:r>
              <a:rPr lang="en-US" b="1" dirty="0">
                <a:effectLst/>
              </a:rPr>
              <a:t>;</a:t>
            </a:r>
            <a:br>
              <a:rPr lang="en-US" b="1" dirty="0">
                <a:effectLst/>
              </a:rPr>
            </a:br>
            <a:r>
              <a:rPr lang="en-US" b="1" dirty="0">
                <a:solidFill>
                  <a:schemeClr val="bg1">
                    <a:lumMod val="75000"/>
                  </a:schemeClr>
                </a:solidFill>
                <a:effectLst/>
              </a:rPr>
              <a:t>and I know </a:t>
            </a:r>
            <a:r>
              <a:rPr lang="en-US" b="1" dirty="0">
                <a:solidFill>
                  <a:srgbClr val="00B0F0"/>
                </a:solidFill>
                <a:effectLst/>
              </a:rPr>
              <a:t>My sheep</a:t>
            </a:r>
            <a:r>
              <a:rPr lang="en-US" b="1" dirty="0">
                <a:solidFill>
                  <a:schemeClr val="bg1">
                    <a:lumMod val="75000"/>
                  </a:schemeClr>
                </a:solidFill>
                <a:effectLst/>
              </a:rPr>
              <a:t>, and am known by </a:t>
            </a:r>
            <a:r>
              <a:rPr lang="en-US" b="1" dirty="0">
                <a:solidFill>
                  <a:srgbClr val="00B0F0"/>
                </a:solidFill>
                <a:effectLst/>
              </a:rPr>
              <a:t>My own</a:t>
            </a:r>
            <a:r>
              <a:rPr lang="en-US" b="1" dirty="0">
                <a:effectLst/>
              </a:rPr>
              <a:t>.</a:t>
            </a:r>
          </a:p>
          <a:p>
            <a:pPr marL="0" indent="0" algn="l">
              <a:buNone/>
            </a:pPr>
            <a:r>
              <a:rPr lang="en-US" b="1" baseline="30000" dirty="0">
                <a:effectLst/>
              </a:rPr>
              <a:t>15 </a:t>
            </a:r>
            <a:r>
              <a:rPr lang="en-US" b="0" dirty="0">
                <a:effectLst/>
              </a:rPr>
              <a:t>As the </a:t>
            </a:r>
            <a:r>
              <a:rPr lang="en-US" b="1" dirty="0">
                <a:solidFill>
                  <a:srgbClr val="00B050"/>
                </a:solidFill>
                <a:effectLst/>
              </a:rPr>
              <a:t>Father</a:t>
            </a:r>
            <a:r>
              <a:rPr lang="en-US" b="0" dirty="0">
                <a:effectLst/>
              </a:rPr>
              <a:t> knows </a:t>
            </a:r>
            <a:r>
              <a:rPr lang="en-US" b="1" dirty="0">
                <a:solidFill>
                  <a:srgbClr val="00B050"/>
                </a:solidFill>
                <a:effectLst/>
              </a:rPr>
              <a:t>Me</a:t>
            </a:r>
            <a:r>
              <a:rPr lang="en-US" b="0" dirty="0">
                <a:effectLst/>
              </a:rPr>
              <a:t>, even so I know the </a:t>
            </a:r>
            <a:r>
              <a:rPr lang="en-US" b="1" dirty="0">
                <a:solidFill>
                  <a:srgbClr val="00B050"/>
                </a:solidFill>
                <a:effectLst/>
              </a:rPr>
              <a:t>Father</a:t>
            </a:r>
            <a:r>
              <a:rPr lang="en-US" b="0" dirty="0">
                <a:effectLst/>
              </a:rPr>
              <a:t>; and I lay down </a:t>
            </a:r>
            <a:r>
              <a:rPr lang="en-US" b="1" dirty="0">
                <a:solidFill>
                  <a:srgbClr val="00B050"/>
                </a:solidFill>
                <a:effectLst/>
              </a:rPr>
              <a:t>My life </a:t>
            </a:r>
            <a:r>
              <a:rPr lang="en-US" b="0" dirty="0">
                <a:effectLst/>
              </a:rPr>
              <a:t>for the </a:t>
            </a:r>
            <a:r>
              <a:rPr lang="en-US" b="1" dirty="0">
                <a:solidFill>
                  <a:srgbClr val="00B0F0"/>
                </a:solidFill>
                <a:effectLst/>
              </a:rPr>
              <a:t>sheep</a:t>
            </a:r>
            <a:r>
              <a:rPr lang="en-US" b="0" dirty="0">
                <a:effectLst/>
              </a:rPr>
              <a:t>.</a:t>
            </a:r>
          </a:p>
          <a:p>
            <a:pPr marL="0" indent="0" algn="l">
              <a:buNone/>
            </a:pPr>
            <a:r>
              <a:rPr lang="en-US" b="1" baseline="30000" dirty="0">
                <a:effectLst/>
              </a:rPr>
              <a:t>16 </a:t>
            </a:r>
            <a:r>
              <a:rPr lang="en-US" b="0" dirty="0">
                <a:effectLst/>
              </a:rPr>
              <a:t>And other </a:t>
            </a:r>
            <a:r>
              <a:rPr lang="en-US" b="1" dirty="0">
                <a:solidFill>
                  <a:srgbClr val="00B0F0"/>
                </a:solidFill>
                <a:effectLst/>
              </a:rPr>
              <a:t>sheep</a:t>
            </a:r>
            <a:r>
              <a:rPr lang="en-US" b="0" dirty="0">
                <a:effectLst/>
              </a:rPr>
              <a:t> I have which are not of this fold; them also I must bring, and they will hear </a:t>
            </a:r>
            <a:r>
              <a:rPr lang="en-US" b="1" dirty="0">
                <a:solidFill>
                  <a:srgbClr val="00B050"/>
                </a:solidFill>
                <a:effectLst/>
              </a:rPr>
              <a:t>My voice</a:t>
            </a:r>
            <a:r>
              <a:rPr lang="en-US" b="0" dirty="0">
                <a:effectLst/>
              </a:rPr>
              <a:t>; and there will be </a:t>
            </a:r>
            <a:r>
              <a:rPr lang="en-US" b="1" dirty="0">
                <a:solidFill>
                  <a:srgbClr val="00B0F0"/>
                </a:solidFill>
                <a:effectLst/>
              </a:rPr>
              <a:t>one flock </a:t>
            </a:r>
            <a:r>
              <a:rPr lang="en-US" b="0" dirty="0">
                <a:effectLst/>
              </a:rPr>
              <a:t>and </a:t>
            </a:r>
            <a:r>
              <a:rPr lang="en-US" b="1" dirty="0">
                <a:solidFill>
                  <a:srgbClr val="00B050"/>
                </a:solidFill>
                <a:effectLst/>
              </a:rPr>
              <a:t>one shepherd</a:t>
            </a:r>
            <a:r>
              <a:rPr lang="en-US" b="0" dirty="0">
                <a:effectLst/>
              </a:rPr>
              <a:t>.</a:t>
            </a:r>
          </a:p>
        </p:txBody>
      </p:sp>
    </p:spTree>
    <p:extLst>
      <p:ext uri="{BB962C8B-B14F-4D97-AF65-F5344CB8AC3E}">
        <p14:creationId xmlns:p14="http://schemas.microsoft.com/office/powerpoint/2010/main" val="363446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9th century by German Artist Bernard Plockhorst">
            <a:extLst>
              <a:ext uri="{FF2B5EF4-FFF2-40B4-BE49-F238E27FC236}">
                <a16:creationId xmlns:a16="http://schemas.microsoft.com/office/drawing/2014/main" id="{394BC813-AF1F-B876-B422-FAEA2FB68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1063" y="1824804"/>
            <a:ext cx="3505338" cy="4899080"/>
          </a:xfrm>
          <a:prstGeom prst="rect">
            <a:avLst/>
          </a:prstGeom>
          <a:noFill/>
          <a:ln w="38100">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8B1840B-C5F8-E895-7D53-A7F8FD36E93E}"/>
              </a:ext>
            </a:extLst>
          </p:cNvPr>
          <p:cNvSpPr>
            <a:spLocks noGrp="1"/>
          </p:cNvSpPr>
          <p:nvPr>
            <p:ph type="title"/>
          </p:nvPr>
        </p:nvSpPr>
        <p:spPr/>
        <p:txBody>
          <a:bodyPr/>
          <a:lstStyle/>
          <a:p>
            <a:r>
              <a:rPr lang="en-CA" dirty="0">
                <a:solidFill>
                  <a:schemeClr val="bg1">
                    <a:lumMod val="75000"/>
                  </a:schemeClr>
                </a:solidFill>
              </a:rPr>
              <a:t>Who to </a:t>
            </a:r>
            <a:r>
              <a:rPr lang="en-CA" dirty="0">
                <a:solidFill>
                  <a:srgbClr val="00B050"/>
                </a:solidFill>
              </a:rPr>
              <a:t>obey</a:t>
            </a:r>
            <a:r>
              <a:rPr lang="en-CA" dirty="0">
                <a:solidFill>
                  <a:schemeClr val="bg1">
                    <a:lumMod val="75000"/>
                  </a:schemeClr>
                </a:solidFill>
              </a:rPr>
              <a:t> &amp; who to </a:t>
            </a:r>
            <a:r>
              <a:rPr lang="en-CA" dirty="0">
                <a:solidFill>
                  <a:srgbClr val="FF0000"/>
                </a:solidFill>
              </a:rPr>
              <a:t>run</a:t>
            </a:r>
            <a:r>
              <a:rPr lang="en-CA" dirty="0">
                <a:solidFill>
                  <a:schemeClr val="bg1">
                    <a:lumMod val="75000"/>
                  </a:schemeClr>
                </a:solidFill>
              </a:rPr>
              <a:t> from?</a:t>
            </a:r>
            <a:br>
              <a:rPr lang="en-CA" dirty="0">
                <a:solidFill>
                  <a:schemeClr val="bg1">
                    <a:lumMod val="75000"/>
                  </a:schemeClr>
                </a:solidFill>
              </a:rPr>
            </a:br>
            <a:r>
              <a:rPr lang="en-CA" dirty="0">
                <a:solidFill>
                  <a:schemeClr val="bg1">
                    <a:lumMod val="75000"/>
                  </a:schemeClr>
                </a:solidFill>
              </a:rPr>
              <a:t> Who to </a:t>
            </a:r>
            <a:r>
              <a:rPr lang="en-CA" dirty="0">
                <a:solidFill>
                  <a:srgbClr val="00B050"/>
                </a:solidFill>
              </a:rPr>
              <a:t>follow</a:t>
            </a:r>
            <a:r>
              <a:rPr lang="en-CA" dirty="0">
                <a:solidFill>
                  <a:schemeClr val="bg1">
                    <a:lumMod val="75000"/>
                  </a:schemeClr>
                </a:solidFill>
              </a:rPr>
              <a:t> &amp; who to </a:t>
            </a:r>
            <a:r>
              <a:rPr lang="en-CA" dirty="0">
                <a:solidFill>
                  <a:srgbClr val="FF0000"/>
                </a:solidFill>
              </a:rPr>
              <a:t>flee</a:t>
            </a:r>
            <a:r>
              <a:rPr lang="en-CA" dirty="0">
                <a:solidFill>
                  <a:schemeClr val="bg1">
                    <a:lumMod val="75000"/>
                  </a:schemeClr>
                </a:solidFill>
              </a:rPr>
              <a:t> from?</a:t>
            </a:r>
          </a:p>
        </p:txBody>
      </p:sp>
      <p:sp>
        <p:nvSpPr>
          <p:cNvPr id="4" name="Oval 3">
            <a:extLst>
              <a:ext uri="{FF2B5EF4-FFF2-40B4-BE49-F238E27FC236}">
                <a16:creationId xmlns:a16="http://schemas.microsoft.com/office/drawing/2014/main" id="{53B9709C-F5B9-453F-CB47-157876AA5F7E}"/>
              </a:ext>
            </a:extLst>
          </p:cNvPr>
          <p:cNvSpPr/>
          <p:nvPr/>
        </p:nvSpPr>
        <p:spPr>
          <a:xfrm>
            <a:off x="1303617" y="1671420"/>
            <a:ext cx="1735283" cy="1735283"/>
          </a:xfrm>
          <a:prstGeom prst="ellipse">
            <a:avLst/>
          </a:prstGeom>
          <a:solidFill>
            <a:srgbClr val="00B050"/>
          </a:solidFill>
          <a:ln w="38100">
            <a:solidFill>
              <a:schemeClr val="accent6">
                <a:lumMod val="75000"/>
              </a:schemeClr>
            </a:solidFill>
          </a:ln>
        </p:spPr>
        <p:style>
          <a:lnRef idx="2">
            <a:schemeClr val="accent6">
              <a:shade val="15000"/>
            </a:schemeClr>
          </a:lnRef>
          <a:fillRef idx="1">
            <a:schemeClr val="accent6"/>
          </a:fillRef>
          <a:effectRef idx="0">
            <a:schemeClr val="accent6"/>
          </a:effectRef>
          <a:fontRef idx="minor">
            <a:schemeClr val="lt1"/>
          </a:fontRef>
        </p:style>
        <p:txBody>
          <a:bodyPr lIns="36000" tIns="36000" rIns="36000" bIns="36000" rtlCol="0" anchor="ctr"/>
          <a:lstStyle/>
          <a:p>
            <a:pPr algn="ctr"/>
            <a:r>
              <a:rPr lang="en-CA" b="1" dirty="0">
                <a:effectLst>
                  <a:outerShdw blurRad="38100" dist="38100" dir="2700000" algn="tl">
                    <a:srgbClr val="000000">
                      <a:alpha val="43137"/>
                    </a:srgbClr>
                  </a:outerShdw>
                </a:effectLst>
              </a:rPr>
              <a:t>The Good </a:t>
            </a:r>
            <a:r>
              <a:rPr lang="en-CA" b="1" u="sng" dirty="0">
                <a:effectLst>
                  <a:outerShdw blurRad="38100" dist="38100" dir="2700000" algn="tl">
                    <a:srgbClr val="000000">
                      <a:alpha val="43137"/>
                    </a:srgbClr>
                  </a:outerShdw>
                </a:effectLst>
              </a:rPr>
              <a:t>Shepherd</a:t>
            </a:r>
            <a:br>
              <a:rPr lang="en-CA" b="1" dirty="0">
                <a:effectLst>
                  <a:outerShdw blurRad="38100" dist="38100" dir="2700000" algn="tl">
                    <a:srgbClr val="000000">
                      <a:alpha val="43137"/>
                    </a:srgbClr>
                  </a:outerShdw>
                </a:effectLst>
              </a:rPr>
            </a:br>
            <a:r>
              <a:rPr lang="en-CA" sz="1600" b="1" dirty="0"/>
              <a:t>(gives His life for the sheep)</a:t>
            </a:r>
            <a:endParaRPr lang="en-CA" b="1" dirty="0"/>
          </a:p>
        </p:txBody>
      </p:sp>
      <p:sp>
        <p:nvSpPr>
          <p:cNvPr id="5" name="Oval 4">
            <a:extLst>
              <a:ext uri="{FF2B5EF4-FFF2-40B4-BE49-F238E27FC236}">
                <a16:creationId xmlns:a16="http://schemas.microsoft.com/office/drawing/2014/main" id="{B3BFDAD1-4CEB-EB62-0BC8-5F366AFDA406}"/>
              </a:ext>
            </a:extLst>
          </p:cNvPr>
          <p:cNvSpPr/>
          <p:nvPr/>
        </p:nvSpPr>
        <p:spPr>
          <a:xfrm>
            <a:off x="308116" y="2996983"/>
            <a:ext cx="1818409" cy="1818409"/>
          </a:xfrm>
          <a:prstGeom prst="ellipse">
            <a:avLst/>
          </a:prstGeom>
          <a:solidFill>
            <a:srgbClr val="00B0F0"/>
          </a:solidFill>
          <a:ln w="38100">
            <a:solidFill>
              <a:srgbClr val="0070C0"/>
            </a:solidFill>
          </a:ln>
        </p:spPr>
        <p:style>
          <a:lnRef idx="2">
            <a:schemeClr val="accent6">
              <a:shade val="15000"/>
            </a:schemeClr>
          </a:lnRef>
          <a:fillRef idx="1">
            <a:schemeClr val="accent6"/>
          </a:fillRef>
          <a:effectRef idx="0">
            <a:schemeClr val="accent6"/>
          </a:effectRef>
          <a:fontRef idx="minor">
            <a:schemeClr val="lt1"/>
          </a:fontRef>
        </p:style>
        <p:txBody>
          <a:bodyPr lIns="36000" tIns="36000" rIns="36000" bIns="36000" rtlCol="0" anchor="ctr"/>
          <a:lstStyle/>
          <a:p>
            <a:pPr algn="ctr"/>
            <a:r>
              <a:rPr lang="en-CA" b="1" u="sng" dirty="0">
                <a:effectLst>
                  <a:outerShdw blurRad="38100" dist="38100" dir="2700000" algn="tl">
                    <a:srgbClr val="000000">
                      <a:alpha val="43137"/>
                    </a:srgbClr>
                  </a:outerShdw>
                </a:effectLst>
              </a:rPr>
              <a:t>The Sheep</a:t>
            </a:r>
            <a:br>
              <a:rPr lang="en-CA" b="1" dirty="0">
                <a:effectLst>
                  <a:outerShdw blurRad="38100" dist="38100" dir="2700000" algn="tl">
                    <a:srgbClr val="000000">
                      <a:alpha val="43137"/>
                    </a:srgbClr>
                  </a:outerShdw>
                </a:effectLst>
              </a:rPr>
            </a:br>
            <a:r>
              <a:rPr lang="en-CA" sz="1600" b="1" dirty="0"/>
              <a:t>(hear His loving voice &amp; follow Him)</a:t>
            </a:r>
            <a:endParaRPr lang="en-CA" b="1" dirty="0"/>
          </a:p>
        </p:txBody>
      </p:sp>
      <p:sp>
        <p:nvSpPr>
          <p:cNvPr id="6" name="Oval 5">
            <a:extLst>
              <a:ext uri="{FF2B5EF4-FFF2-40B4-BE49-F238E27FC236}">
                <a16:creationId xmlns:a16="http://schemas.microsoft.com/office/drawing/2014/main" id="{47EDD530-E798-93CB-E346-536D0FB72731}"/>
              </a:ext>
            </a:extLst>
          </p:cNvPr>
          <p:cNvSpPr/>
          <p:nvPr/>
        </p:nvSpPr>
        <p:spPr>
          <a:xfrm>
            <a:off x="7398325" y="3595254"/>
            <a:ext cx="1454728" cy="1454728"/>
          </a:xfrm>
          <a:prstGeom prst="ellipse">
            <a:avLst/>
          </a:prstGeom>
          <a:solidFill>
            <a:schemeClr val="accent2">
              <a:lumMod val="75000"/>
            </a:schemeClr>
          </a:solidFill>
          <a:ln w="38100">
            <a:solidFill>
              <a:schemeClr val="accent4">
                <a:lumMod val="50000"/>
              </a:schemeClr>
            </a:solidFill>
          </a:ln>
        </p:spPr>
        <p:style>
          <a:lnRef idx="2">
            <a:schemeClr val="accent6">
              <a:shade val="15000"/>
            </a:schemeClr>
          </a:lnRef>
          <a:fillRef idx="1">
            <a:schemeClr val="accent6"/>
          </a:fillRef>
          <a:effectRef idx="0">
            <a:schemeClr val="accent6"/>
          </a:effectRef>
          <a:fontRef idx="minor">
            <a:schemeClr val="lt1"/>
          </a:fontRef>
        </p:style>
        <p:txBody>
          <a:bodyPr lIns="36000" tIns="36000" rIns="36000" bIns="36000" rtlCol="0" anchor="ctr"/>
          <a:lstStyle/>
          <a:p>
            <a:pPr algn="ctr"/>
            <a:r>
              <a:rPr lang="en-CA" b="1" u="sng" dirty="0">
                <a:solidFill>
                  <a:schemeClr val="bg1">
                    <a:lumMod val="95000"/>
                  </a:schemeClr>
                </a:solidFill>
                <a:effectLst>
                  <a:outerShdw blurRad="38100" dist="38100" dir="2700000" algn="tl">
                    <a:srgbClr val="000000">
                      <a:alpha val="43137"/>
                    </a:srgbClr>
                  </a:outerShdw>
                </a:effectLst>
              </a:rPr>
              <a:t>Hireling</a:t>
            </a:r>
            <a:r>
              <a:rPr lang="en-CA" b="1" dirty="0">
                <a:solidFill>
                  <a:schemeClr val="bg1">
                    <a:lumMod val="95000"/>
                  </a:schemeClr>
                </a:solidFill>
                <a:effectLst>
                  <a:outerShdw blurRad="38100" dist="38100" dir="2700000" algn="tl">
                    <a:srgbClr val="000000">
                      <a:alpha val="43137"/>
                    </a:srgbClr>
                  </a:outerShdw>
                </a:effectLst>
              </a:rPr>
              <a:t> </a:t>
            </a:r>
            <a:r>
              <a:rPr lang="en-CA" sz="1600" b="1" dirty="0">
                <a:solidFill>
                  <a:schemeClr val="bg1">
                    <a:lumMod val="95000"/>
                  </a:schemeClr>
                </a:solidFill>
              </a:rPr>
              <a:t>(hired hand, does not care)</a:t>
            </a:r>
            <a:endParaRPr lang="en-CA" b="1" dirty="0">
              <a:solidFill>
                <a:schemeClr val="bg1">
                  <a:lumMod val="95000"/>
                </a:schemeClr>
              </a:solidFill>
            </a:endParaRPr>
          </a:p>
        </p:txBody>
      </p:sp>
      <p:sp>
        <p:nvSpPr>
          <p:cNvPr id="7" name="Oval 6">
            <a:extLst>
              <a:ext uri="{FF2B5EF4-FFF2-40B4-BE49-F238E27FC236}">
                <a16:creationId xmlns:a16="http://schemas.microsoft.com/office/drawing/2014/main" id="{0B1DDA40-9FA2-D018-BACB-DDD891B5877B}"/>
              </a:ext>
            </a:extLst>
          </p:cNvPr>
          <p:cNvSpPr/>
          <p:nvPr/>
        </p:nvSpPr>
        <p:spPr>
          <a:xfrm>
            <a:off x="5839691" y="5173087"/>
            <a:ext cx="1454728" cy="1454728"/>
          </a:xfrm>
          <a:prstGeom prst="ellipse">
            <a:avLst/>
          </a:prstGeom>
          <a:solidFill>
            <a:srgbClr val="FF0000"/>
          </a:solidFill>
          <a:ln w="38100">
            <a:solidFill>
              <a:srgbClr val="C00000"/>
            </a:solidFill>
          </a:ln>
        </p:spPr>
        <p:style>
          <a:lnRef idx="2">
            <a:schemeClr val="accent6">
              <a:shade val="15000"/>
            </a:schemeClr>
          </a:lnRef>
          <a:fillRef idx="1">
            <a:schemeClr val="accent6"/>
          </a:fillRef>
          <a:effectRef idx="0">
            <a:schemeClr val="accent6"/>
          </a:effectRef>
          <a:fontRef idx="minor">
            <a:schemeClr val="lt1"/>
          </a:fontRef>
        </p:style>
        <p:txBody>
          <a:bodyPr lIns="36000" tIns="36000" rIns="36000" bIns="36000" rtlCol="0" anchor="ctr"/>
          <a:lstStyle/>
          <a:p>
            <a:pPr algn="ctr"/>
            <a:r>
              <a:rPr lang="en-CA" b="1" u="sng" dirty="0">
                <a:effectLst>
                  <a:outerShdw blurRad="38100" dist="38100" dir="2700000" algn="tl">
                    <a:srgbClr val="000000">
                      <a:alpha val="43137"/>
                    </a:srgbClr>
                  </a:outerShdw>
                </a:effectLst>
              </a:rPr>
              <a:t>Stranger</a:t>
            </a:r>
            <a:br>
              <a:rPr lang="en-CA" b="1" dirty="0">
                <a:effectLst>
                  <a:outerShdw blurRad="38100" dist="38100" dir="2700000" algn="tl">
                    <a:srgbClr val="000000">
                      <a:alpha val="43137"/>
                    </a:srgbClr>
                  </a:outerShdw>
                </a:effectLst>
              </a:rPr>
            </a:br>
            <a:r>
              <a:rPr lang="en-CA" sz="1600" b="1" dirty="0"/>
              <a:t>(is not familiar, does not care)</a:t>
            </a:r>
            <a:endParaRPr lang="en-CA" b="1" dirty="0"/>
          </a:p>
        </p:txBody>
      </p:sp>
      <p:sp>
        <p:nvSpPr>
          <p:cNvPr id="8" name="Oval 7">
            <a:extLst>
              <a:ext uri="{FF2B5EF4-FFF2-40B4-BE49-F238E27FC236}">
                <a16:creationId xmlns:a16="http://schemas.microsoft.com/office/drawing/2014/main" id="{1C827734-71EF-8EDE-7029-D5444C2D5AFA}"/>
              </a:ext>
            </a:extLst>
          </p:cNvPr>
          <p:cNvSpPr/>
          <p:nvPr/>
        </p:nvSpPr>
        <p:spPr>
          <a:xfrm>
            <a:off x="7398325" y="5173087"/>
            <a:ext cx="1454728" cy="1454728"/>
          </a:xfrm>
          <a:prstGeom prst="ellipse">
            <a:avLst/>
          </a:prstGeom>
          <a:solidFill>
            <a:srgbClr val="FF0000"/>
          </a:solidFill>
          <a:ln w="38100">
            <a:solidFill>
              <a:srgbClr val="C00000"/>
            </a:solidFill>
          </a:ln>
        </p:spPr>
        <p:style>
          <a:lnRef idx="2">
            <a:schemeClr val="accent6">
              <a:shade val="15000"/>
            </a:schemeClr>
          </a:lnRef>
          <a:fillRef idx="1">
            <a:schemeClr val="accent6"/>
          </a:fillRef>
          <a:effectRef idx="0">
            <a:schemeClr val="accent6"/>
          </a:effectRef>
          <a:fontRef idx="minor">
            <a:schemeClr val="lt1"/>
          </a:fontRef>
        </p:style>
        <p:txBody>
          <a:bodyPr lIns="36000" tIns="36000" rIns="36000" bIns="36000" rtlCol="0" anchor="ctr"/>
          <a:lstStyle/>
          <a:p>
            <a:pPr algn="ctr"/>
            <a:r>
              <a:rPr lang="en-CA" b="1" u="sng" dirty="0">
                <a:effectLst>
                  <a:outerShdw blurRad="38100" dist="38100" dir="2700000" algn="tl">
                    <a:srgbClr val="000000">
                      <a:alpha val="43137"/>
                    </a:srgbClr>
                  </a:outerShdw>
                </a:effectLst>
              </a:rPr>
              <a:t>Wolf</a:t>
            </a:r>
            <a:br>
              <a:rPr lang="en-CA" b="1" dirty="0">
                <a:effectLst>
                  <a:outerShdw blurRad="38100" dist="38100" dir="2700000" algn="tl">
                    <a:srgbClr val="000000">
                      <a:alpha val="43137"/>
                    </a:srgbClr>
                  </a:outerShdw>
                </a:effectLst>
              </a:rPr>
            </a:br>
            <a:r>
              <a:rPr lang="en-CA" sz="1600" b="1" dirty="0"/>
              <a:t>(catch, kill, scatter)</a:t>
            </a:r>
            <a:endParaRPr lang="en-CA" b="1" dirty="0"/>
          </a:p>
        </p:txBody>
      </p:sp>
      <p:sp>
        <p:nvSpPr>
          <p:cNvPr id="9" name="Oval 8">
            <a:extLst>
              <a:ext uri="{FF2B5EF4-FFF2-40B4-BE49-F238E27FC236}">
                <a16:creationId xmlns:a16="http://schemas.microsoft.com/office/drawing/2014/main" id="{D1BC0BF0-83C7-0A26-2F8F-B2D975CCF1DF}"/>
              </a:ext>
            </a:extLst>
          </p:cNvPr>
          <p:cNvSpPr/>
          <p:nvPr/>
        </p:nvSpPr>
        <p:spPr>
          <a:xfrm>
            <a:off x="5824100" y="3595254"/>
            <a:ext cx="1454728" cy="1454728"/>
          </a:xfrm>
          <a:prstGeom prst="ellipse">
            <a:avLst/>
          </a:prstGeom>
          <a:solidFill>
            <a:srgbClr val="FF0000"/>
          </a:solidFill>
          <a:ln w="38100">
            <a:solidFill>
              <a:srgbClr val="C00000"/>
            </a:solidFill>
          </a:ln>
        </p:spPr>
        <p:style>
          <a:lnRef idx="2">
            <a:schemeClr val="accent6">
              <a:shade val="15000"/>
            </a:schemeClr>
          </a:lnRef>
          <a:fillRef idx="1">
            <a:schemeClr val="accent6"/>
          </a:fillRef>
          <a:effectRef idx="0">
            <a:schemeClr val="accent6"/>
          </a:effectRef>
          <a:fontRef idx="minor">
            <a:schemeClr val="lt1"/>
          </a:fontRef>
        </p:style>
        <p:txBody>
          <a:bodyPr lIns="36000" tIns="36000" rIns="36000" bIns="36000" rtlCol="0" anchor="ctr"/>
          <a:lstStyle/>
          <a:p>
            <a:pPr algn="ctr"/>
            <a:r>
              <a:rPr lang="en-CA" b="1" dirty="0">
                <a:solidFill>
                  <a:schemeClr val="bg1">
                    <a:lumMod val="95000"/>
                  </a:schemeClr>
                </a:solidFill>
                <a:effectLst>
                  <a:outerShdw blurRad="38100" dist="38100" dir="2700000" algn="tl">
                    <a:srgbClr val="000000">
                      <a:alpha val="43137"/>
                    </a:srgbClr>
                  </a:outerShdw>
                </a:effectLst>
              </a:rPr>
              <a:t>Thief &amp; </a:t>
            </a:r>
            <a:r>
              <a:rPr lang="en-CA" b="1" u="sng" dirty="0">
                <a:solidFill>
                  <a:schemeClr val="bg1">
                    <a:lumMod val="95000"/>
                  </a:schemeClr>
                </a:solidFill>
                <a:effectLst>
                  <a:outerShdw blurRad="38100" dist="38100" dir="2700000" algn="tl">
                    <a:srgbClr val="000000">
                      <a:alpha val="43137"/>
                    </a:srgbClr>
                  </a:outerShdw>
                </a:effectLst>
              </a:rPr>
              <a:t>Robber</a:t>
            </a:r>
            <a:br>
              <a:rPr lang="en-CA" b="1" dirty="0">
                <a:solidFill>
                  <a:schemeClr val="bg1">
                    <a:lumMod val="95000"/>
                  </a:schemeClr>
                </a:solidFill>
                <a:effectLst>
                  <a:outerShdw blurRad="38100" dist="38100" dir="2700000" algn="tl">
                    <a:srgbClr val="000000">
                      <a:alpha val="43137"/>
                    </a:srgbClr>
                  </a:outerShdw>
                </a:effectLst>
              </a:rPr>
            </a:br>
            <a:r>
              <a:rPr lang="en-CA" sz="1600" b="1" dirty="0">
                <a:solidFill>
                  <a:schemeClr val="bg1">
                    <a:lumMod val="95000"/>
                  </a:schemeClr>
                </a:solidFill>
              </a:rPr>
              <a:t>(steal, kill, destroy)</a:t>
            </a:r>
            <a:endParaRPr lang="en-CA" b="1" dirty="0">
              <a:solidFill>
                <a:schemeClr val="bg1">
                  <a:lumMod val="95000"/>
                </a:schemeClr>
              </a:solidFill>
            </a:endParaRPr>
          </a:p>
        </p:txBody>
      </p:sp>
      <p:cxnSp>
        <p:nvCxnSpPr>
          <p:cNvPr id="11" name="Straight Connector 10">
            <a:extLst>
              <a:ext uri="{FF2B5EF4-FFF2-40B4-BE49-F238E27FC236}">
                <a16:creationId xmlns:a16="http://schemas.microsoft.com/office/drawing/2014/main" id="{B360024B-ED6D-4A4C-6E7F-F0C27ABE2BE8}"/>
              </a:ext>
            </a:extLst>
          </p:cNvPr>
          <p:cNvCxnSpPr>
            <a:cxnSpLocks/>
          </p:cNvCxnSpPr>
          <p:nvPr/>
        </p:nvCxnSpPr>
        <p:spPr>
          <a:xfrm>
            <a:off x="5559134" y="1685492"/>
            <a:ext cx="0" cy="5172508"/>
          </a:xfrm>
          <a:prstGeom prst="line">
            <a:avLst/>
          </a:prstGeom>
          <a:ln>
            <a:solidFill>
              <a:srgbClr val="C0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8112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EFF72-97B4-1B13-86BB-6F27AC0CBC04}"/>
              </a:ext>
            </a:extLst>
          </p:cNvPr>
          <p:cNvSpPr>
            <a:spLocks noGrp="1"/>
          </p:cNvSpPr>
          <p:nvPr>
            <p:ph type="title"/>
          </p:nvPr>
        </p:nvSpPr>
        <p:spPr>
          <a:xfrm>
            <a:off x="628650" y="365126"/>
            <a:ext cx="7886700" cy="678483"/>
          </a:xfrm>
        </p:spPr>
        <p:txBody>
          <a:bodyPr>
            <a:normAutofit fontScale="90000"/>
          </a:bodyPr>
          <a:lstStyle/>
          <a:p>
            <a:r>
              <a:rPr lang="en-CA" dirty="0"/>
              <a:t>Obey the One who cares for you …</a:t>
            </a:r>
          </a:p>
        </p:txBody>
      </p:sp>
      <p:sp>
        <p:nvSpPr>
          <p:cNvPr id="3" name="Content Placeholder 2">
            <a:extLst>
              <a:ext uri="{FF2B5EF4-FFF2-40B4-BE49-F238E27FC236}">
                <a16:creationId xmlns:a16="http://schemas.microsoft.com/office/drawing/2014/main" id="{0435824B-1EC8-71AE-73F5-A8FA9E0CB397}"/>
              </a:ext>
            </a:extLst>
          </p:cNvPr>
          <p:cNvSpPr>
            <a:spLocks noGrp="1"/>
          </p:cNvSpPr>
          <p:nvPr>
            <p:ph idx="1"/>
          </p:nvPr>
        </p:nvSpPr>
        <p:spPr>
          <a:xfrm>
            <a:off x="628650" y="1212574"/>
            <a:ext cx="4525241" cy="5280299"/>
          </a:xfrm>
        </p:spPr>
        <p:txBody>
          <a:bodyPr>
            <a:normAutofit fontScale="92500"/>
          </a:bodyPr>
          <a:lstStyle/>
          <a:p>
            <a:r>
              <a:rPr lang="en-US" dirty="0"/>
              <a:t>To </a:t>
            </a:r>
            <a:r>
              <a:rPr lang="en-US" b="1" dirty="0">
                <a:solidFill>
                  <a:srgbClr val="C6A680"/>
                </a:solidFill>
              </a:rPr>
              <a:t>o</a:t>
            </a:r>
            <a:r>
              <a:rPr lang="en-US" sz="2800" b="1" dirty="0">
                <a:solidFill>
                  <a:srgbClr val="C6A680"/>
                </a:solidFill>
              </a:rPr>
              <a:t>bey</a:t>
            </a:r>
            <a:r>
              <a:rPr lang="en-US" sz="2800" dirty="0"/>
              <a:t> God,</a:t>
            </a:r>
            <a:br>
              <a:rPr lang="en-US" sz="2800" dirty="0"/>
            </a:br>
            <a:r>
              <a:rPr lang="en-US" sz="2800" dirty="0"/>
              <a:t> we need to get</a:t>
            </a:r>
            <a:br>
              <a:rPr lang="en-US" sz="2800" dirty="0"/>
            </a:br>
            <a:r>
              <a:rPr lang="en-US" sz="2800" dirty="0"/>
              <a:t> to</a:t>
            </a:r>
            <a:r>
              <a:rPr lang="en-US" dirty="0"/>
              <a:t> </a:t>
            </a:r>
            <a:r>
              <a:rPr lang="en-US" sz="2800" b="1" dirty="0">
                <a:solidFill>
                  <a:srgbClr val="C6A680"/>
                </a:solidFill>
              </a:rPr>
              <a:t>know</a:t>
            </a:r>
            <a:r>
              <a:rPr lang="en-US" sz="2800" dirty="0"/>
              <a:t> His </a:t>
            </a:r>
            <a:r>
              <a:rPr lang="en-US" sz="2800" b="1" dirty="0"/>
              <a:t>voice</a:t>
            </a:r>
            <a:r>
              <a:rPr lang="en-US" sz="2800" dirty="0"/>
              <a:t>.</a:t>
            </a:r>
          </a:p>
          <a:p>
            <a:r>
              <a:rPr lang="en-US" sz="2800" b="1" dirty="0">
                <a:solidFill>
                  <a:srgbClr val="C6A680"/>
                </a:solidFill>
              </a:rPr>
              <a:t>Listen</a:t>
            </a:r>
            <a:r>
              <a:rPr lang="en-US" sz="2800" dirty="0"/>
              <a:t> to His </a:t>
            </a:r>
            <a:r>
              <a:rPr lang="en-US" sz="2800" b="1" dirty="0"/>
              <a:t>voice</a:t>
            </a:r>
            <a:r>
              <a:rPr lang="en-US" sz="2800" dirty="0"/>
              <a:t> often,</a:t>
            </a:r>
            <a:br>
              <a:rPr lang="en-US" sz="2800" dirty="0"/>
            </a:br>
            <a:r>
              <a:rPr lang="en-US" sz="2800" dirty="0"/>
              <a:t> to get to </a:t>
            </a:r>
            <a:r>
              <a:rPr lang="en-US" sz="2800" b="1" dirty="0">
                <a:solidFill>
                  <a:srgbClr val="C6A680"/>
                </a:solidFill>
              </a:rPr>
              <a:t>know</a:t>
            </a:r>
            <a:r>
              <a:rPr lang="en-US" sz="2800" dirty="0"/>
              <a:t> Him.</a:t>
            </a:r>
          </a:p>
          <a:p>
            <a:r>
              <a:rPr lang="en-US" dirty="0"/>
              <a:t>God’s children</a:t>
            </a:r>
            <a:br>
              <a:rPr lang="en-US" dirty="0"/>
            </a:br>
            <a:r>
              <a:rPr lang="en-US" dirty="0"/>
              <a:t> </a:t>
            </a:r>
            <a:r>
              <a:rPr lang="en-US" b="1" dirty="0">
                <a:solidFill>
                  <a:srgbClr val="C6A680"/>
                </a:solidFill>
              </a:rPr>
              <a:t>f</a:t>
            </a:r>
            <a:r>
              <a:rPr lang="en-US" sz="2800" b="1" dirty="0">
                <a:solidFill>
                  <a:srgbClr val="C6A680"/>
                </a:solidFill>
              </a:rPr>
              <a:t>ollow</a:t>
            </a:r>
            <a:r>
              <a:rPr lang="en-US" sz="2800" dirty="0"/>
              <a:t> His </a:t>
            </a:r>
            <a:r>
              <a:rPr lang="en-US" sz="2800" b="1" dirty="0"/>
              <a:t>footsteps</a:t>
            </a:r>
            <a:br>
              <a:rPr lang="en-US" sz="2800" dirty="0"/>
            </a:br>
            <a:r>
              <a:rPr lang="en-US" sz="2800" dirty="0"/>
              <a:t> &amp; follow His faithful </a:t>
            </a:r>
            <a:r>
              <a:rPr lang="en-US" sz="2800" b="1" dirty="0"/>
              <a:t>saints</a:t>
            </a:r>
            <a:r>
              <a:rPr lang="en-US" sz="2800" dirty="0"/>
              <a:t>.</a:t>
            </a:r>
          </a:p>
          <a:p>
            <a:r>
              <a:rPr lang="en-US" sz="2800" dirty="0"/>
              <a:t>We do </a:t>
            </a:r>
            <a:r>
              <a:rPr lang="en-US" sz="2800" b="1" dirty="0">
                <a:solidFill>
                  <a:srgbClr val="FF0000"/>
                </a:solidFill>
              </a:rPr>
              <a:t>NOT</a:t>
            </a:r>
            <a:r>
              <a:rPr lang="en-US" sz="2800" dirty="0"/>
              <a:t> follow strangers.</a:t>
            </a:r>
          </a:p>
          <a:p>
            <a:r>
              <a:rPr lang="en-US" dirty="0"/>
              <a:t>The </a:t>
            </a:r>
            <a:r>
              <a:rPr lang="en-US" b="1" dirty="0">
                <a:solidFill>
                  <a:srgbClr val="00B050"/>
                </a:solidFill>
              </a:rPr>
              <a:t>Good Shepherd </a:t>
            </a:r>
            <a:r>
              <a:rPr lang="en-US" dirty="0"/>
              <a:t>knows us, knows what is best for us, and protects us from all harm.</a:t>
            </a:r>
            <a:endParaRPr lang="en-US" sz="2800" dirty="0"/>
          </a:p>
        </p:txBody>
      </p:sp>
      <p:pic>
        <p:nvPicPr>
          <p:cNvPr id="2050" name="Picture 2" descr="The Voice of the Good Shepherd">
            <a:extLst>
              <a:ext uri="{FF2B5EF4-FFF2-40B4-BE49-F238E27FC236}">
                <a16:creationId xmlns:a16="http://schemas.microsoft.com/office/drawing/2014/main" id="{A505E3F8-B7F8-78A8-D3C7-B3F6B4686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9990" y="1212574"/>
            <a:ext cx="3781425" cy="2495550"/>
          </a:xfrm>
          <a:prstGeom prst="rect">
            <a:avLst/>
          </a:prstGeom>
          <a:noFill/>
          <a:ln w="38100">
            <a:solidFill>
              <a:schemeClr val="accent2">
                <a:lumMod val="40000"/>
                <a:lumOff val="60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9A2FF87-36E3-6F06-AF09-3F61233B7D1C}"/>
              </a:ext>
            </a:extLst>
          </p:cNvPr>
          <p:cNvSpPr txBox="1"/>
          <p:nvPr/>
        </p:nvSpPr>
        <p:spPr>
          <a:xfrm>
            <a:off x="4899989" y="3737941"/>
            <a:ext cx="3781425" cy="1138773"/>
          </a:xfrm>
          <a:prstGeom prst="rect">
            <a:avLst/>
          </a:prstGeom>
          <a:noFill/>
        </p:spPr>
        <p:txBody>
          <a:bodyPr wrap="square">
            <a:spAutoFit/>
          </a:bodyPr>
          <a:lstStyle/>
          <a:p>
            <a:pPr algn="ctr"/>
            <a:r>
              <a:rPr lang="en-US" sz="2400" b="1" i="1" dirty="0">
                <a:solidFill>
                  <a:srgbClr val="C6A680"/>
                </a:solidFill>
                <a:effectLst>
                  <a:outerShdw blurRad="38100" dist="38100" dir="2700000" algn="tl">
                    <a:srgbClr val="000000">
                      <a:alpha val="43137"/>
                    </a:srgbClr>
                  </a:outerShdw>
                </a:effectLst>
                <a:latin typeface="Garamond" panose="02020404030301010803" pitchFamily="18" charset="0"/>
              </a:rPr>
              <a:t>“ the sheep follow him,</a:t>
            </a:r>
            <a:br>
              <a:rPr lang="en-US" sz="2400" b="1" i="1" dirty="0">
                <a:solidFill>
                  <a:srgbClr val="C6A680"/>
                </a:solidFill>
                <a:effectLst>
                  <a:outerShdw blurRad="38100" dist="38100" dir="2700000" algn="tl">
                    <a:srgbClr val="000000">
                      <a:alpha val="43137"/>
                    </a:srgbClr>
                  </a:outerShdw>
                </a:effectLst>
                <a:latin typeface="Garamond" panose="02020404030301010803" pitchFamily="18" charset="0"/>
              </a:rPr>
            </a:br>
            <a:r>
              <a:rPr lang="en-US" sz="2400" b="1" i="1" dirty="0">
                <a:solidFill>
                  <a:srgbClr val="C6A680"/>
                </a:solidFill>
                <a:effectLst>
                  <a:outerShdw blurRad="38100" dist="38100" dir="2700000" algn="tl">
                    <a:srgbClr val="000000">
                      <a:alpha val="43137"/>
                    </a:srgbClr>
                  </a:outerShdw>
                </a:effectLst>
                <a:latin typeface="Garamond" panose="02020404030301010803" pitchFamily="18" charset="0"/>
              </a:rPr>
              <a:t>for they know his voice ”</a:t>
            </a:r>
          </a:p>
          <a:p>
            <a:pPr algn="r"/>
            <a:r>
              <a:rPr lang="en-US" sz="2000" i="1" dirty="0">
                <a:solidFill>
                  <a:srgbClr val="C6A680"/>
                </a:solidFill>
                <a:effectLst>
                  <a:outerShdw blurRad="38100" dist="38100" dir="2700000" algn="tl">
                    <a:srgbClr val="000000">
                      <a:alpha val="43137"/>
                    </a:srgbClr>
                  </a:outerShdw>
                </a:effectLst>
                <a:latin typeface="Garamond" panose="02020404030301010803" pitchFamily="18" charset="0"/>
              </a:rPr>
              <a:t>-- John 10:4</a:t>
            </a:r>
            <a:endParaRPr lang="en-CA" sz="2000" i="1" dirty="0">
              <a:solidFill>
                <a:srgbClr val="C6A680"/>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375990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D201A"/>
        </a:solidFill>
        <a:effectLst/>
      </p:bgPr>
    </p:bg>
    <p:spTree>
      <p:nvGrpSpPr>
        <p:cNvPr id="1" name=""/>
        <p:cNvGrpSpPr/>
        <p:nvPr/>
      </p:nvGrpSpPr>
      <p:grpSpPr>
        <a:xfrm>
          <a:off x="0" y="0"/>
          <a:ext cx="0" cy="0"/>
          <a:chOff x="0" y="0"/>
          <a:chExt cx="0" cy="0"/>
        </a:xfrm>
      </p:grpSpPr>
      <p:pic>
        <p:nvPicPr>
          <p:cNvPr id="10242" name="Picture 2" descr="undefined">
            <a:extLst>
              <a:ext uri="{FF2B5EF4-FFF2-40B4-BE49-F238E27FC236}">
                <a16:creationId xmlns:a16="http://schemas.microsoft.com/office/drawing/2014/main" id="{B5074608-F50C-0D94-F3B3-288B4C993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1713" y="0"/>
            <a:ext cx="4598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F273A7C-5E5A-96AD-88F0-631974DA6BE8}"/>
              </a:ext>
            </a:extLst>
          </p:cNvPr>
          <p:cNvSpPr txBox="1"/>
          <p:nvPr/>
        </p:nvSpPr>
        <p:spPr>
          <a:xfrm>
            <a:off x="2161309" y="3749457"/>
            <a:ext cx="4709391" cy="2985433"/>
          </a:xfrm>
          <a:prstGeom prst="rect">
            <a:avLst/>
          </a:prstGeom>
          <a:noFill/>
        </p:spPr>
        <p:txBody>
          <a:bodyPr wrap="square">
            <a:spAutoFit/>
          </a:bodyPr>
          <a:lstStyle/>
          <a:p>
            <a:pPr algn="ctr"/>
            <a:r>
              <a:rPr lang="en-US" sz="2800" i="1" dirty="0">
                <a:solidFill>
                  <a:schemeClr val="bg1"/>
                </a:solidFill>
              </a:rPr>
              <a:t>“… though He was a Son, yet He learned </a:t>
            </a:r>
            <a:r>
              <a:rPr lang="en-US" sz="2800" b="1" i="1" dirty="0">
                <a:solidFill>
                  <a:schemeClr val="bg1"/>
                </a:solidFill>
                <a:effectLst>
                  <a:outerShdw blurRad="38100" dist="38100" dir="2700000" algn="tl">
                    <a:srgbClr val="000000">
                      <a:alpha val="43137"/>
                    </a:srgbClr>
                  </a:outerShdw>
                </a:effectLst>
              </a:rPr>
              <a:t>obedience</a:t>
            </a:r>
            <a:r>
              <a:rPr lang="en-US" sz="2800" i="1" dirty="0">
                <a:solidFill>
                  <a:schemeClr val="bg1"/>
                </a:solidFill>
              </a:rPr>
              <a:t> by the things which He suffered. And having been perfected, He became the author of eternal salvation </a:t>
            </a:r>
            <a:r>
              <a:rPr lang="en-US" sz="2800" i="1" u="sng" dirty="0">
                <a:solidFill>
                  <a:schemeClr val="bg1"/>
                </a:solidFill>
                <a:effectLst>
                  <a:outerShdw blurRad="38100" dist="38100" dir="2700000" algn="tl">
                    <a:srgbClr val="000000">
                      <a:alpha val="43137"/>
                    </a:srgbClr>
                  </a:outerShdw>
                </a:effectLst>
              </a:rPr>
              <a:t>to all who </a:t>
            </a:r>
            <a:r>
              <a:rPr lang="en-US" sz="2800" b="1" i="1" u="sng" dirty="0">
                <a:solidFill>
                  <a:schemeClr val="bg1"/>
                </a:solidFill>
                <a:effectLst>
                  <a:outerShdw blurRad="38100" dist="38100" dir="2700000" algn="tl">
                    <a:srgbClr val="000000">
                      <a:alpha val="43137"/>
                    </a:srgbClr>
                  </a:outerShdw>
                </a:effectLst>
              </a:rPr>
              <a:t>obey</a:t>
            </a:r>
            <a:r>
              <a:rPr lang="en-US" sz="2800" i="1" u="sng" dirty="0">
                <a:solidFill>
                  <a:schemeClr val="bg1"/>
                </a:solidFill>
                <a:effectLst>
                  <a:outerShdw blurRad="38100" dist="38100" dir="2700000" algn="tl">
                    <a:srgbClr val="000000">
                      <a:alpha val="43137"/>
                    </a:srgbClr>
                  </a:outerShdw>
                </a:effectLst>
              </a:rPr>
              <a:t> Him</a:t>
            </a:r>
            <a:r>
              <a:rPr lang="en-US" sz="2800" i="1" dirty="0">
                <a:solidFill>
                  <a:schemeClr val="bg1"/>
                </a:solidFill>
              </a:rPr>
              <a:t>”</a:t>
            </a:r>
          </a:p>
          <a:p>
            <a:pPr algn="ctr"/>
            <a:r>
              <a:rPr lang="en-US" b="1" i="1" dirty="0">
                <a:solidFill>
                  <a:schemeClr val="bg1"/>
                </a:solidFill>
              </a:rPr>
              <a:t>(Hebrews 5:8-9)</a:t>
            </a:r>
          </a:p>
        </p:txBody>
      </p:sp>
    </p:spTree>
    <p:extLst>
      <p:ext uri="{BB962C8B-B14F-4D97-AF65-F5344CB8AC3E}">
        <p14:creationId xmlns:p14="http://schemas.microsoft.com/office/powerpoint/2010/main" val="1856569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1CAB2-4B8C-4A78-4E41-EC0A6F948FD2}"/>
              </a:ext>
            </a:extLst>
          </p:cNvPr>
          <p:cNvSpPr>
            <a:spLocks noGrp="1"/>
          </p:cNvSpPr>
          <p:nvPr>
            <p:ph type="title"/>
          </p:nvPr>
        </p:nvSpPr>
        <p:spPr/>
        <p:txBody>
          <a:bodyPr/>
          <a:lstStyle/>
          <a:p>
            <a:r>
              <a:rPr lang="en-CA" dirty="0"/>
              <a:t>Obey (keep) God’s Commandments</a:t>
            </a:r>
          </a:p>
        </p:txBody>
      </p:sp>
      <p:sp>
        <p:nvSpPr>
          <p:cNvPr id="3" name="Content Placeholder 2">
            <a:extLst>
              <a:ext uri="{FF2B5EF4-FFF2-40B4-BE49-F238E27FC236}">
                <a16:creationId xmlns:a16="http://schemas.microsoft.com/office/drawing/2014/main" id="{82D929EF-E89E-C2AE-9B33-47CCE7D6C6A5}"/>
              </a:ext>
            </a:extLst>
          </p:cNvPr>
          <p:cNvSpPr>
            <a:spLocks noGrp="1"/>
          </p:cNvSpPr>
          <p:nvPr>
            <p:ph idx="1"/>
          </p:nvPr>
        </p:nvSpPr>
        <p:spPr>
          <a:xfrm>
            <a:off x="628650" y="1465118"/>
            <a:ext cx="7886700" cy="5216237"/>
          </a:xfrm>
        </p:spPr>
        <p:txBody>
          <a:bodyPr>
            <a:normAutofit fontScale="92500" lnSpcReduction="10000"/>
          </a:bodyPr>
          <a:lstStyle/>
          <a:p>
            <a:pPr marL="0" indent="0" algn="ctr">
              <a:buNone/>
            </a:pPr>
            <a:r>
              <a:rPr lang="en-US" dirty="0">
                <a:solidFill>
                  <a:srgbClr val="00B0F0"/>
                </a:solidFill>
              </a:rPr>
              <a:t>If you love Me, </a:t>
            </a:r>
            <a:r>
              <a:rPr lang="en-US" b="1" dirty="0">
                <a:solidFill>
                  <a:srgbClr val="00B0F0"/>
                </a:solidFill>
              </a:rPr>
              <a:t>keep</a:t>
            </a:r>
            <a:r>
              <a:rPr lang="en-US" dirty="0">
                <a:solidFill>
                  <a:srgbClr val="00B0F0"/>
                </a:solidFill>
              </a:rPr>
              <a:t> My commandments </a:t>
            </a:r>
            <a:r>
              <a:rPr lang="en-US" sz="2200" b="1" dirty="0">
                <a:solidFill>
                  <a:schemeClr val="bg1">
                    <a:lumMod val="75000"/>
                  </a:schemeClr>
                </a:solidFill>
              </a:rPr>
              <a:t>(John 14:15)</a:t>
            </a:r>
          </a:p>
          <a:p>
            <a:pPr marL="0" indent="0" algn="ctr">
              <a:buNone/>
            </a:pPr>
            <a:r>
              <a:rPr lang="en-US" dirty="0">
                <a:solidFill>
                  <a:srgbClr val="92D050"/>
                </a:solidFill>
              </a:rPr>
              <a:t>If anyone loves Me, he will </a:t>
            </a:r>
            <a:r>
              <a:rPr lang="en-US" b="1" dirty="0">
                <a:solidFill>
                  <a:srgbClr val="92D050"/>
                </a:solidFill>
              </a:rPr>
              <a:t>keep</a:t>
            </a:r>
            <a:r>
              <a:rPr lang="en-US" dirty="0">
                <a:solidFill>
                  <a:srgbClr val="92D050"/>
                </a:solidFill>
              </a:rPr>
              <a:t> My word </a:t>
            </a:r>
            <a:r>
              <a:rPr lang="en-US" sz="2200" b="1" dirty="0">
                <a:solidFill>
                  <a:schemeClr val="bg1">
                    <a:lumMod val="75000"/>
                  </a:schemeClr>
                </a:solidFill>
              </a:rPr>
              <a:t>(John 14:23)</a:t>
            </a:r>
          </a:p>
          <a:p>
            <a:pPr marL="0" indent="0" algn="ctr">
              <a:buNone/>
            </a:pPr>
            <a:r>
              <a:rPr lang="en-US" dirty="0">
                <a:solidFill>
                  <a:srgbClr val="00B0F0"/>
                </a:solidFill>
              </a:rPr>
              <a:t>If you </a:t>
            </a:r>
            <a:r>
              <a:rPr lang="en-US" b="1" dirty="0">
                <a:solidFill>
                  <a:srgbClr val="00B0F0"/>
                </a:solidFill>
              </a:rPr>
              <a:t>keep</a:t>
            </a:r>
            <a:r>
              <a:rPr lang="en-US" dirty="0">
                <a:solidFill>
                  <a:srgbClr val="00B0F0"/>
                </a:solidFill>
              </a:rPr>
              <a:t> My commandments,</a:t>
            </a:r>
            <a:br>
              <a:rPr lang="en-US" dirty="0">
                <a:solidFill>
                  <a:srgbClr val="00B0F0"/>
                </a:solidFill>
              </a:rPr>
            </a:br>
            <a:r>
              <a:rPr lang="en-US" dirty="0">
                <a:solidFill>
                  <a:srgbClr val="00B0F0"/>
                </a:solidFill>
              </a:rPr>
              <a:t>you will abide in My love,</a:t>
            </a:r>
            <a:br>
              <a:rPr lang="en-US" dirty="0">
                <a:solidFill>
                  <a:srgbClr val="00B0F0"/>
                </a:solidFill>
              </a:rPr>
            </a:br>
            <a:r>
              <a:rPr lang="en-US" dirty="0">
                <a:solidFill>
                  <a:srgbClr val="00B0F0"/>
                </a:solidFill>
              </a:rPr>
              <a:t>just as I have kept My Father’s commandments</a:t>
            </a:r>
            <a:br>
              <a:rPr lang="en-US" dirty="0">
                <a:solidFill>
                  <a:srgbClr val="00B0F0"/>
                </a:solidFill>
              </a:rPr>
            </a:br>
            <a:r>
              <a:rPr lang="en-US" dirty="0">
                <a:solidFill>
                  <a:srgbClr val="00B0F0"/>
                </a:solidFill>
              </a:rPr>
              <a:t>and abide in His love. </a:t>
            </a:r>
            <a:r>
              <a:rPr lang="en-US" sz="2200" b="1" dirty="0">
                <a:solidFill>
                  <a:schemeClr val="bg1">
                    <a:lumMod val="75000"/>
                  </a:schemeClr>
                </a:solidFill>
              </a:rPr>
              <a:t>(John 15:10)</a:t>
            </a:r>
          </a:p>
          <a:p>
            <a:pPr marL="0" indent="0" algn="ctr">
              <a:buNone/>
            </a:pPr>
            <a:r>
              <a:rPr lang="en-US" dirty="0">
                <a:solidFill>
                  <a:srgbClr val="92D050"/>
                </a:solidFill>
              </a:rPr>
              <a:t>To </a:t>
            </a:r>
            <a:r>
              <a:rPr lang="en-US" b="1" dirty="0">
                <a:solidFill>
                  <a:srgbClr val="92D050"/>
                </a:solidFill>
              </a:rPr>
              <a:t>obey</a:t>
            </a:r>
            <a:r>
              <a:rPr lang="en-US" dirty="0">
                <a:solidFill>
                  <a:srgbClr val="92D050"/>
                </a:solidFill>
              </a:rPr>
              <a:t> is better than sacrifice </a:t>
            </a:r>
            <a:r>
              <a:rPr lang="en-US" sz="2200" b="1" dirty="0">
                <a:solidFill>
                  <a:schemeClr val="bg1">
                    <a:lumMod val="75000"/>
                  </a:schemeClr>
                </a:solidFill>
              </a:rPr>
              <a:t>(1 Samuel 15:22)</a:t>
            </a:r>
          </a:p>
          <a:p>
            <a:pPr marL="0" indent="0" algn="ctr">
              <a:buNone/>
            </a:pPr>
            <a:r>
              <a:rPr lang="en-US" dirty="0">
                <a:solidFill>
                  <a:srgbClr val="00B0F0"/>
                </a:solidFill>
              </a:rPr>
              <a:t>Blessed are those</a:t>
            </a:r>
            <a:br>
              <a:rPr lang="en-US" dirty="0">
                <a:solidFill>
                  <a:srgbClr val="00B0F0"/>
                </a:solidFill>
              </a:rPr>
            </a:br>
            <a:r>
              <a:rPr lang="en-US" dirty="0">
                <a:solidFill>
                  <a:srgbClr val="00B0F0"/>
                </a:solidFill>
              </a:rPr>
              <a:t>who hear the word of God and </a:t>
            </a:r>
            <a:r>
              <a:rPr lang="en-US" b="1" dirty="0">
                <a:solidFill>
                  <a:srgbClr val="00B0F0"/>
                </a:solidFill>
              </a:rPr>
              <a:t>keep</a:t>
            </a:r>
            <a:r>
              <a:rPr lang="en-US" dirty="0">
                <a:solidFill>
                  <a:srgbClr val="00B0F0"/>
                </a:solidFill>
              </a:rPr>
              <a:t> it! </a:t>
            </a:r>
            <a:r>
              <a:rPr lang="en-US" sz="2200" b="1" dirty="0">
                <a:solidFill>
                  <a:schemeClr val="bg1">
                    <a:lumMod val="75000"/>
                  </a:schemeClr>
                </a:solidFill>
              </a:rPr>
              <a:t>(Luke 11:28)</a:t>
            </a:r>
          </a:p>
          <a:p>
            <a:pPr marL="0" indent="0" algn="ctr">
              <a:buNone/>
            </a:pPr>
            <a:r>
              <a:rPr lang="en-US" dirty="0">
                <a:solidFill>
                  <a:srgbClr val="00B050"/>
                </a:solidFill>
              </a:rPr>
              <a:t>Now he who </a:t>
            </a:r>
            <a:r>
              <a:rPr lang="en-US" b="1" dirty="0">
                <a:solidFill>
                  <a:srgbClr val="00B050"/>
                </a:solidFill>
              </a:rPr>
              <a:t>keeps</a:t>
            </a:r>
            <a:r>
              <a:rPr lang="en-US" dirty="0">
                <a:solidFill>
                  <a:srgbClr val="00B050"/>
                </a:solidFill>
              </a:rPr>
              <a:t> His commandments</a:t>
            </a:r>
            <a:br>
              <a:rPr lang="en-US" dirty="0">
                <a:solidFill>
                  <a:srgbClr val="00B050"/>
                </a:solidFill>
              </a:rPr>
            </a:br>
            <a:r>
              <a:rPr lang="en-US" dirty="0">
                <a:solidFill>
                  <a:srgbClr val="00B050"/>
                </a:solidFill>
              </a:rPr>
              <a:t>abides in Him, and He in him. </a:t>
            </a:r>
            <a:r>
              <a:rPr lang="en-US" sz="2200" b="1" dirty="0">
                <a:solidFill>
                  <a:schemeClr val="bg1">
                    <a:lumMod val="75000"/>
                  </a:schemeClr>
                </a:solidFill>
              </a:rPr>
              <a:t>(1 John 3:24)</a:t>
            </a:r>
          </a:p>
          <a:p>
            <a:pPr marL="0" indent="0" algn="ctr">
              <a:buNone/>
            </a:pPr>
            <a:r>
              <a:rPr lang="en-US" dirty="0">
                <a:solidFill>
                  <a:srgbClr val="00B0F0"/>
                </a:solidFill>
              </a:rPr>
              <a:t>For this is the love of God,</a:t>
            </a:r>
            <a:br>
              <a:rPr lang="en-US" dirty="0">
                <a:solidFill>
                  <a:srgbClr val="00B0F0"/>
                </a:solidFill>
              </a:rPr>
            </a:br>
            <a:r>
              <a:rPr lang="en-US" dirty="0">
                <a:solidFill>
                  <a:srgbClr val="00B0F0"/>
                </a:solidFill>
              </a:rPr>
              <a:t>that we </a:t>
            </a:r>
            <a:r>
              <a:rPr lang="en-US" b="1" dirty="0">
                <a:solidFill>
                  <a:srgbClr val="00B0F0"/>
                </a:solidFill>
              </a:rPr>
              <a:t>keep</a:t>
            </a:r>
            <a:r>
              <a:rPr lang="en-US" dirty="0">
                <a:solidFill>
                  <a:srgbClr val="00B0F0"/>
                </a:solidFill>
              </a:rPr>
              <a:t> His commandments. </a:t>
            </a:r>
            <a:r>
              <a:rPr lang="en-US" sz="2200" b="1" dirty="0">
                <a:solidFill>
                  <a:schemeClr val="bg1">
                    <a:lumMod val="75000"/>
                  </a:schemeClr>
                </a:solidFill>
              </a:rPr>
              <a:t>(1 John 5:3)</a:t>
            </a:r>
            <a:endParaRPr lang="en-US" b="1" dirty="0">
              <a:solidFill>
                <a:schemeClr val="bg1">
                  <a:lumMod val="75000"/>
                </a:schemeClr>
              </a:solidFill>
            </a:endParaRPr>
          </a:p>
        </p:txBody>
      </p:sp>
    </p:spTree>
    <p:extLst>
      <p:ext uri="{BB962C8B-B14F-4D97-AF65-F5344CB8AC3E}">
        <p14:creationId xmlns:p14="http://schemas.microsoft.com/office/powerpoint/2010/main" val="368248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oliness does not consist in doing extraordinary things. It consists in accepting, with a smile, what Jesus sends us. It consists in accepting and following the will of God. - Mother Teresa">
            <a:extLst>
              <a:ext uri="{FF2B5EF4-FFF2-40B4-BE49-F238E27FC236}">
                <a16:creationId xmlns:a16="http://schemas.microsoft.com/office/drawing/2014/main" id="{86A9FC55-1EB8-998D-5CD9-B13BD33718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75" y="1524000"/>
            <a:ext cx="80962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643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19FBB-4709-8D59-0CB7-3E069C4DAADF}"/>
              </a:ext>
            </a:extLst>
          </p:cNvPr>
          <p:cNvSpPr>
            <a:spLocks noGrp="1"/>
          </p:cNvSpPr>
          <p:nvPr>
            <p:ph type="title"/>
          </p:nvPr>
        </p:nvSpPr>
        <p:spPr/>
        <p:txBody>
          <a:bodyPr/>
          <a:lstStyle/>
          <a:p>
            <a:r>
              <a:rPr lang="en-CA" dirty="0"/>
              <a:t>What kind of Obedience?</a:t>
            </a:r>
          </a:p>
        </p:txBody>
      </p:sp>
      <p:sp>
        <p:nvSpPr>
          <p:cNvPr id="3" name="Content Placeholder 2">
            <a:extLst>
              <a:ext uri="{FF2B5EF4-FFF2-40B4-BE49-F238E27FC236}">
                <a16:creationId xmlns:a16="http://schemas.microsoft.com/office/drawing/2014/main" id="{8871E29C-4991-9908-C671-A6C73FB76593}"/>
              </a:ext>
            </a:extLst>
          </p:cNvPr>
          <p:cNvSpPr>
            <a:spLocks noGrp="1"/>
          </p:cNvSpPr>
          <p:nvPr>
            <p:ph idx="1"/>
          </p:nvPr>
        </p:nvSpPr>
        <p:spPr>
          <a:xfrm>
            <a:off x="628650" y="1444336"/>
            <a:ext cx="7886700" cy="4904509"/>
          </a:xfrm>
        </p:spPr>
        <p:txBody>
          <a:bodyPr>
            <a:normAutofit fontScale="92500" lnSpcReduction="20000"/>
          </a:bodyPr>
          <a:lstStyle/>
          <a:p>
            <a:r>
              <a:rPr lang="en-CA" b="1" dirty="0">
                <a:solidFill>
                  <a:srgbClr val="00B0F0"/>
                </a:solidFill>
              </a:rPr>
              <a:t>Children</a:t>
            </a:r>
            <a:r>
              <a:rPr lang="en-CA" dirty="0">
                <a:solidFill>
                  <a:srgbClr val="00B0F0"/>
                </a:solidFill>
              </a:rPr>
              <a:t> of God</a:t>
            </a:r>
            <a:br>
              <a:rPr lang="en-CA" dirty="0">
                <a:solidFill>
                  <a:srgbClr val="00B0F0"/>
                </a:solidFill>
              </a:rPr>
            </a:br>
            <a:r>
              <a:rPr lang="en-CA" dirty="0">
                <a:solidFill>
                  <a:srgbClr val="00B0F0"/>
                </a:solidFill>
              </a:rPr>
              <a:t> … obey out of </a:t>
            </a:r>
            <a:r>
              <a:rPr lang="en-CA" b="1" dirty="0">
                <a:solidFill>
                  <a:srgbClr val="00B0F0"/>
                </a:solidFill>
              </a:rPr>
              <a:t>love</a:t>
            </a:r>
          </a:p>
          <a:p>
            <a:r>
              <a:rPr lang="en-CA" b="1" dirty="0">
                <a:solidFill>
                  <a:schemeClr val="accent2">
                    <a:lumMod val="60000"/>
                    <a:lumOff val="40000"/>
                  </a:schemeClr>
                </a:solidFill>
              </a:rPr>
              <a:t>Slaves</a:t>
            </a:r>
            <a:br>
              <a:rPr lang="en-CA" b="1" dirty="0">
                <a:solidFill>
                  <a:schemeClr val="accent2">
                    <a:lumMod val="60000"/>
                    <a:lumOff val="40000"/>
                  </a:schemeClr>
                </a:solidFill>
              </a:rPr>
            </a:br>
            <a:r>
              <a:rPr lang="en-CA" dirty="0">
                <a:solidFill>
                  <a:schemeClr val="accent2">
                    <a:lumMod val="60000"/>
                    <a:lumOff val="40000"/>
                  </a:schemeClr>
                </a:solidFill>
              </a:rPr>
              <a:t> … obey out of </a:t>
            </a:r>
            <a:r>
              <a:rPr lang="en-CA" b="1" dirty="0">
                <a:solidFill>
                  <a:schemeClr val="accent2">
                    <a:lumMod val="60000"/>
                    <a:lumOff val="40000"/>
                  </a:schemeClr>
                </a:solidFill>
              </a:rPr>
              <a:t>fear</a:t>
            </a:r>
          </a:p>
          <a:p>
            <a:endParaRPr lang="en-CA" b="1" dirty="0"/>
          </a:p>
          <a:p>
            <a:r>
              <a:rPr lang="en-CA" b="1" dirty="0">
                <a:solidFill>
                  <a:srgbClr val="00B0F0"/>
                </a:solidFill>
              </a:rPr>
              <a:t>Children</a:t>
            </a:r>
            <a:br>
              <a:rPr lang="en-CA" b="1" dirty="0">
                <a:solidFill>
                  <a:srgbClr val="00B0F0"/>
                </a:solidFill>
              </a:rPr>
            </a:br>
            <a:r>
              <a:rPr lang="en-CA" dirty="0">
                <a:solidFill>
                  <a:srgbClr val="00B0F0"/>
                </a:solidFill>
              </a:rPr>
              <a:t> … willingly choose to obey</a:t>
            </a:r>
          </a:p>
          <a:p>
            <a:r>
              <a:rPr lang="en-CA" b="1" dirty="0">
                <a:solidFill>
                  <a:schemeClr val="accent2">
                    <a:lumMod val="60000"/>
                    <a:lumOff val="40000"/>
                  </a:schemeClr>
                </a:solidFill>
              </a:rPr>
              <a:t>Robots</a:t>
            </a:r>
            <a:br>
              <a:rPr lang="en-CA" b="1" dirty="0">
                <a:solidFill>
                  <a:schemeClr val="accent2">
                    <a:lumMod val="60000"/>
                    <a:lumOff val="40000"/>
                  </a:schemeClr>
                </a:solidFill>
              </a:rPr>
            </a:br>
            <a:r>
              <a:rPr lang="en-CA" dirty="0">
                <a:solidFill>
                  <a:schemeClr val="accent2">
                    <a:lumMod val="60000"/>
                    <a:lumOff val="40000"/>
                  </a:schemeClr>
                </a:solidFill>
              </a:rPr>
              <a:t> … forced to mechanically obey</a:t>
            </a:r>
          </a:p>
          <a:p>
            <a:endParaRPr lang="en-CA" b="1" dirty="0"/>
          </a:p>
          <a:p>
            <a:pPr marL="0" indent="0" algn="ctr">
              <a:buNone/>
            </a:pPr>
            <a:r>
              <a:rPr lang="en-CA" dirty="0"/>
              <a:t>We are </a:t>
            </a:r>
            <a:r>
              <a:rPr lang="en-CA" b="1" u="sng" dirty="0">
                <a:solidFill>
                  <a:schemeClr val="accent2">
                    <a:lumMod val="60000"/>
                    <a:lumOff val="40000"/>
                  </a:schemeClr>
                </a:solidFill>
              </a:rPr>
              <a:t>not</a:t>
            </a:r>
            <a:r>
              <a:rPr lang="en-CA" dirty="0"/>
              <a:t> slaves nor robots</a:t>
            </a:r>
          </a:p>
          <a:p>
            <a:pPr marL="0" indent="0" algn="ctr">
              <a:buNone/>
            </a:pPr>
            <a:r>
              <a:rPr lang="en-CA" dirty="0"/>
              <a:t>You are </a:t>
            </a:r>
            <a:r>
              <a:rPr lang="en-CA" b="1" dirty="0">
                <a:solidFill>
                  <a:srgbClr val="00B0F0"/>
                </a:solidFill>
              </a:rPr>
              <a:t>children of God </a:t>
            </a:r>
            <a:r>
              <a:rPr lang="en-CA" dirty="0"/>
              <a:t>with a free will …</a:t>
            </a:r>
          </a:p>
          <a:p>
            <a:pPr marL="0" indent="0" algn="ctr">
              <a:buNone/>
            </a:pPr>
            <a:r>
              <a:rPr lang="en-CA" i="1" dirty="0"/>
              <a:t>Accept with a smile what the Lord sends your way </a:t>
            </a:r>
            <a:r>
              <a:rPr lang="en-CA" dirty="0"/>
              <a:t>:-)</a:t>
            </a:r>
          </a:p>
        </p:txBody>
      </p:sp>
      <p:pic>
        <p:nvPicPr>
          <p:cNvPr id="8194" name="Picture 2">
            <a:extLst>
              <a:ext uri="{FF2B5EF4-FFF2-40B4-BE49-F238E27FC236}">
                <a16:creationId xmlns:a16="http://schemas.microsoft.com/office/drawing/2014/main" id="{1AA3E81C-8B12-6B6F-153C-7E3E96567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2491" y="1371600"/>
            <a:ext cx="3273136" cy="3273136"/>
          </a:xfrm>
          <a:prstGeom prst="rect">
            <a:avLst/>
          </a:prstGeom>
          <a:noFill/>
          <a:ln w="38100">
            <a:solidFill>
              <a:schemeClr val="bg1">
                <a:lumMod val="95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1CA7A27-3B19-E466-76FE-120E7D65D8E4}"/>
              </a:ext>
            </a:extLst>
          </p:cNvPr>
          <p:cNvSpPr txBox="1"/>
          <p:nvPr/>
        </p:nvSpPr>
        <p:spPr>
          <a:xfrm>
            <a:off x="5278582" y="4686299"/>
            <a:ext cx="3460174" cy="246221"/>
          </a:xfrm>
          <a:prstGeom prst="rect">
            <a:avLst/>
          </a:prstGeom>
          <a:noFill/>
        </p:spPr>
        <p:txBody>
          <a:bodyPr wrap="square">
            <a:spAutoFit/>
          </a:bodyPr>
          <a:lstStyle/>
          <a:p>
            <a:pPr algn="ctr"/>
            <a:r>
              <a:rPr lang="en-CA" sz="1000" dirty="0">
                <a:solidFill>
                  <a:schemeClr val="bg1">
                    <a:lumMod val="75000"/>
                  </a:schemeClr>
                </a:solidFill>
              </a:rPr>
              <a:t>www.howardlyon.com/fineart-store/i-am-a-child-of-god</a:t>
            </a:r>
          </a:p>
        </p:txBody>
      </p:sp>
    </p:spTree>
    <p:extLst>
      <p:ext uri="{BB962C8B-B14F-4D97-AF65-F5344CB8AC3E}">
        <p14:creationId xmlns:p14="http://schemas.microsoft.com/office/powerpoint/2010/main" val="37697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FE011-C7FF-A659-8406-4A7F1F97DCCB}"/>
              </a:ext>
            </a:extLst>
          </p:cNvPr>
          <p:cNvSpPr>
            <a:spLocks noGrp="1"/>
          </p:cNvSpPr>
          <p:nvPr>
            <p:ph type="title"/>
          </p:nvPr>
        </p:nvSpPr>
        <p:spPr/>
        <p:txBody>
          <a:bodyPr/>
          <a:lstStyle/>
          <a:p>
            <a:r>
              <a:rPr lang="en-CA" dirty="0"/>
              <a:t>But if I am free …</a:t>
            </a:r>
            <a:br>
              <a:rPr lang="en-CA" dirty="0"/>
            </a:br>
            <a:r>
              <a:rPr lang="en-CA" dirty="0"/>
              <a:t> why do I have to obey anyone!?</a:t>
            </a:r>
          </a:p>
        </p:txBody>
      </p:sp>
      <p:pic>
        <p:nvPicPr>
          <p:cNvPr id="2050" name="Picture 2" descr="Pondering baby | Here is 8 month old Marlon posing for a tes ...">
            <a:extLst>
              <a:ext uri="{FF2B5EF4-FFF2-40B4-BE49-F238E27FC236}">
                <a16:creationId xmlns:a16="http://schemas.microsoft.com/office/drawing/2014/main" id="{83A5C9F3-5F96-F436-A2CD-F2CBBF6476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586" y="2140526"/>
            <a:ext cx="5506696" cy="3673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57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92BCA-9F87-7772-6C24-085CE106A54A}"/>
              </a:ext>
            </a:extLst>
          </p:cNvPr>
          <p:cNvSpPr>
            <a:spLocks noGrp="1"/>
          </p:cNvSpPr>
          <p:nvPr>
            <p:ph type="title"/>
          </p:nvPr>
        </p:nvSpPr>
        <p:spPr/>
        <p:txBody>
          <a:bodyPr/>
          <a:lstStyle/>
          <a:p>
            <a:r>
              <a:rPr lang="en-CA" dirty="0"/>
              <a:t>Romans 6:16</a:t>
            </a:r>
          </a:p>
        </p:txBody>
      </p:sp>
      <p:sp>
        <p:nvSpPr>
          <p:cNvPr id="3" name="Content Placeholder 2">
            <a:extLst>
              <a:ext uri="{FF2B5EF4-FFF2-40B4-BE49-F238E27FC236}">
                <a16:creationId xmlns:a16="http://schemas.microsoft.com/office/drawing/2014/main" id="{9C0518B6-5294-587E-07CE-52E17ADB0F00}"/>
              </a:ext>
            </a:extLst>
          </p:cNvPr>
          <p:cNvSpPr>
            <a:spLocks noGrp="1"/>
          </p:cNvSpPr>
          <p:nvPr>
            <p:ph idx="1"/>
          </p:nvPr>
        </p:nvSpPr>
        <p:spPr>
          <a:xfrm>
            <a:off x="628650" y="1433945"/>
            <a:ext cx="7886700" cy="4743018"/>
          </a:xfrm>
        </p:spPr>
        <p:txBody>
          <a:bodyPr/>
          <a:lstStyle/>
          <a:p>
            <a:pPr marL="0" indent="0">
              <a:buNone/>
            </a:pPr>
            <a:r>
              <a:rPr lang="en-US" dirty="0">
                <a:solidFill>
                  <a:schemeClr val="bg1">
                    <a:lumMod val="65000"/>
                  </a:schemeClr>
                </a:solidFill>
              </a:rPr>
              <a:t>“Do you not know that </a:t>
            </a:r>
            <a:r>
              <a:rPr lang="en-US" dirty="0"/>
              <a:t>to whom</a:t>
            </a:r>
            <a:br>
              <a:rPr lang="en-US" dirty="0"/>
            </a:br>
            <a:r>
              <a:rPr lang="en-US" dirty="0"/>
              <a:t>   you present yourselves slaves to obey,</a:t>
            </a:r>
            <a:br>
              <a:rPr lang="en-US" dirty="0"/>
            </a:br>
            <a:r>
              <a:rPr lang="en-US" dirty="0"/>
              <a:t>     you are that one’s slaves whom you obey, …</a:t>
            </a:r>
          </a:p>
          <a:p>
            <a:pPr marL="623888"/>
            <a:r>
              <a:rPr lang="en-US" dirty="0"/>
              <a:t>whether of </a:t>
            </a:r>
            <a:r>
              <a:rPr lang="en-US" b="1" dirty="0">
                <a:solidFill>
                  <a:srgbClr val="C00000"/>
                </a:solidFill>
              </a:rPr>
              <a:t>sin</a:t>
            </a:r>
            <a:br>
              <a:rPr lang="en-US" b="1" dirty="0">
                <a:solidFill>
                  <a:srgbClr val="C00000"/>
                </a:solidFill>
              </a:rPr>
            </a:br>
            <a:r>
              <a:rPr lang="en-US" dirty="0"/>
              <a:t> leading to </a:t>
            </a:r>
            <a:r>
              <a:rPr lang="en-US" b="1" dirty="0">
                <a:solidFill>
                  <a:srgbClr val="C00000"/>
                </a:solidFill>
              </a:rPr>
              <a:t>death</a:t>
            </a:r>
            <a:r>
              <a:rPr lang="en-US" dirty="0"/>
              <a:t>,</a:t>
            </a:r>
          </a:p>
          <a:p>
            <a:pPr marL="623888"/>
            <a:r>
              <a:rPr lang="en-US" dirty="0"/>
              <a:t>or of </a:t>
            </a:r>
            <a:r>
              <a:rPr lang="en-US" b="1" dirty="0">
                <a:solidFill>
                  <a:srgbClr val="00B0F0"/>
                </a:solidFill>
              </a:rPr>
              <a:t>obedience</a:t>
            </a:r>
            <a:br>
              <a:rPr lang="en-US" b="1" dirty="0">
                <a:solidFill>
                  <a:srgbClr val="00B0F0"/>
                </a:solidFill>
              </a:rPr>
            </a:br>
            <a:r>
              <a:rPr lang="en-US" dirty="0"/>
              <a:t> leading to </a:t>
            </a:r>
            <a:r>
              <a:rPr lang="en-US" b="1" dirty="0">
                <a:solidFill>
                  <a:srgbClr val="00B0F0"/>
                </a:solidFill>
              </a:rPr>
              <a:t>righteousness</a:t>
            </a:r>
            <a:r>
              <a:rPr lang="en-US" dirty="0">
                <a:solidFill>
                  <a:schemeClr val="bg1">
                    <a:lumMod val="65000"/>
                  </a:schemeClr>
                </a:solidFill>
              </a:rPr>
              <a:t>?”</a:t>
            </a:r>
            <a:endParaRPr lang="en-CA" dirty="0">
              <a:solidFill>
                <a:schemeClr val="bg1">
                  <a:lumMod val="65000"/>
                </a:schemeClr>
              </a:solidFill>
            </a:endParaRPr>
          </a:p>
        </p:txBody>
      </p:sp>
      <p:sp>
        <p:nvSpPr>
          <p:cNvPr id="4" name="Arrow: Right 3">
            <a:extLst>
              <a:ext uri="{FF2B5EF4-FFF2-40B4-BE49-F238E27FC236}">
                <a16:creationId xmlns:a16="http://schemas.microsoft.com/office/drawing/2014/main" id="{955D4B56-A88B-077B-7ACA-EAB526B07153}"/>
              </a:ext>
            </a:extLst>
          </p:cNvPr>
          <p:cNvSpPr/>
          <p:nvPr/>
        </p:nvSpPr>
        <p:spPr>
          <a:xfrm>
            <a:off x="4655127" y="4766552"/>
            <a:ext cx="1802823" cy="13484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effectLst>
                  <a:outerShdw blurRad="38100" dist="38100" dir="2700000" algn="tl">
                    <a:srgbClr val="000000">
                      <a:alpha val="43137"/>
                    </a:srgbClr>
                  </a:outerShdw>
                </a:effectLst>
              </a:rPr>
              <a:t>OBEDIENCE TO GOD</a:t>
            </a:r>
          </a:p>
        </p:txBody>
      </p:sp>
      <p:sp>
        <p:nvSpPr>
          <p:cNvPr id="5" name="Oval 4">
            <a:extLst>
              <a:ext uri="{FF2B5EF4-FFF2-40B4-BE49-F238E27FC236}">
                <a16:creationId xmlns:a16="http://schemas.microsoft.com/office/drawing/2014/main" id="{70BE1218-0F1C-9FF9-BC7E-E893CF59B987}"/>
              </a:ext>
            </a:extLst>
          </p:cNvPr>
          <p:cNvSpPr/>
          <p:nvPr/>
        </p:nvSpPr>
        <p:spPr>
          <a:xfrm>
            <a:off x="6082427" y="4101090"/>
            <a:ext cx="2645930" cy="264593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36000" rtlCol="0" anchor="ctr"/>
          <a:lstStyle/>
          <a:p>
            <a:pPr algn="ctr"/>
            <a:r>
              <a:rPr lang="en-CA" dirty="0">
                <a:solidFill>
                  <a:srgbClr val="0070C0"/>
                </a:solidFill>
                <a:effectLst>
                  <a:outerShdw blurRad="38100" dist="38100" dir="2700000" algn="tl">
                    <a:srgbClr val="000000">
                      <a:alpha val="43137"/>
                    </a:srgbClr>
                  </a:outerShdw>
                </a:effectLst>
              </a:rPr>
              <a:t>RIGHETEOUSNESS IN THE LORD</a:t>
            </a:r>
            <a:br>
              <a:rPr lang="en-CA" dirty="0">
                <a:solidFill>
                  <a:srgbClr val="0070C0"/>
                </a:solidFill>
                <a:effectLst>
                  <a:outerShdw blurRad="38100" dist="38100" dir="2700000" algn="tl">
                    <a:srgbClr val="000000">
                      <a:alpha val="43137"/>
                    </a:srgbClr>
                  </a:outerShdw>
                </a:effectLst>
              </a:rPr>
            </a:br>
            <a:r>
              <a:rPr lang="en-CA" dirty="0">
                <a:solidFill>
                  <a:srgbClr val="0070C0"/>
                </a:solidFill>
                <a:effectLst>
                  <a:outerShdw blurRad="38100" dist="38100" dir="2700000" algn="tl">
                    <a:srgbClr val="000000">
                      <a:alpha val="43137"/>
                    </a:srgbClr>
                  </a:outerShdw>
                </a:effectLst>
              </a:rPr>
              <a:t>NOW &amp; FORECER (love, comfort, peace, joy, glory)</a:t>
            </a:r>
          </a:p>
        </p:txBody>
      </p:sp>
      <p:sp>
        <p:nvSpPr>
          <p:cNvPr id="6" name="Arrow: Right 5">
            <a:extLst>
              <a:ext uri="{FF2B5EF4-FFF2-40B4-BE49-F238E27FC236}">
                <a16:creationId xmlns:a16="http://schemas.microsoft.com/office/drawing/2014/main" id="{10EFBE73-CA54-0AA2-1FF6-DE3E43C46016}"/>
              </a:ext>
            </a:extLst>
          </p:cNvPr>
          <p:cNvSpPr/>
          <p:nvPr/>
        </p:nvSpPr>
        <p:spPr>
          <a:xfrm flipH="1">
            <a:off x="1854778" y="4766551"/>
            <a:ext cx="1698914" cy="1348487"/>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effectLst>
                  <a:outerShdw blurRad="38100" dist="38100" dir="2700000" algn="tl">
                    <a:srgbClr val="000000">
                      <a:alpha val="43137"/>
                    </a:srgbClr>
                  </a:outerShdw>
                </a:effectLst>
              </a:rPr>
              <a:t>SLAVERY</a:t>
            </a:r>
            <a:br>
              <a:rPr lang="en-CA" b="1" dirty="0">
                <a:effectLst>
                  <a:outerShdw blurRad="38100" dist="38100" dir="2700000" algn="tl">
                    <a:srgbClr val="000000">
                      <a:alpha val="43137"/>
                    </a:srgbClr>
                  </a:outerShdw>
                </a:effectLst>
              </a:rPr>
            </a:br>
            <a:r>
              <a:rPr lang="en-CA" b="1" dirty="0">
                <a:effectLst>
                  <a:outerShdw blurRad="38100" dist="38100" dir="2700000" algn="tl">
                    <a:srgbClr val="000000">
                      <a:alpha val="43137"/>
                    </a:srgbClr>
                  </a:outerShdw>
                </a:effectLst>
              </a:rPr>
              <a:t>TO SIN</a:t>
            </a:r>
          </a:p>
        </p:txBody>
      </p:sp>
      <p:pic>
        <p:nvPicPr>
          <p:cNvPr id="7" name="Picture 2" descr="Pondering baby | Here is 8 month old Marlon posing for a tes ...">
            <a:extLst>
              <a:ext uri="{FF2B5EF4-FFF2-40B4-BE49-F238E27FC236}">
                <a16:creationId xmlns:a16="http://schemas.microsoft.com/office/drawing/2014/main" id="{F2CCE25E-F15C-1037-0EF8-29A61FC655C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635" t="9053" r="27549"/>
          <a:stretch/>
        </p:blipFill>
        <p:spPr bwMode="auto">
          <a:xfrm>
            <a:off x="3435344" y="4652229"/>
            <a:ext cx="1295117" cy="15771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FC8AA9DA-1EF6-5D00-3FCE-7F6CB38827A9}"/>
              </a:ext>
            </a:extLst>
          </p:cNvPr>
          <p:cNvSpPr/>
          <p:nvPr/>
        </p:nvSpPr>
        <p:spPr>
          <a:xfrm>
            <a:off x="342900" y="4652229"/>
            <a:ext cx="1724892" cy="1717398"/>
          </a:xfrm>
          <a:prstGeom prst="ellipse">
            <a:avLst/>
          </a:prstGeom>
          <a:solidFill>
            <a:schemeClr val="tx1"/>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36000" rtlCol="0" anchor="ctr"/>
          <a:lstStyle/>
          <a:p>
            <a:pPr algn="ctr"/>
            <a:r>
              <a:rPr lang="en-CA" dirty="0">
                <a:solidFill>
                  <a:schemeClr val="bg1">
                    <a:lumMod val="95000"/>
                  </a:schemeClr>
                </a:solidFill>
                <a:effectLst>
                  <a:outerShdw blurRad="38100" dist="38100" dir="2700000" algn="tl">
                    <a:srgbClr val="000000">
                      <a:alpha val="43137"/>
                    </a:srgbClr>
                  </a:outerShdw>
                </a:effectLst>
              </a:rPr>
              <a:t>DEATH ETERNAL</a:t>
            </a:r>
            <a:br>
              <a:rPr lang="en-CA" dirty="0">
                <a:solidFill>
                  <a:schemeClr val="bg1">
                    <a:lumMod val="95000"/>
                  </a:schemeClr>
                </a:solidFill>
              </a:rPr>
            </a:br>
            <a:r>
              <a:rPr lang="en-CA" dirty="0">
                <a:solidFill>
                  <a:schemeClr val="bg1">
                    <a:lumMod val="95000"/>
                  </a:schemeClr>
                </a:solidFill>
              </a:rPr>
              <a:t>(weeping &amp; gnashing of teeth)</a:t>
            </a:r>
          </a:p>
        </p:txBody>
      </p:sp>
      <p:sp>
        <p:nvSpPr>
          <p:cNvPr id="9" name="TextBox 8">
            <a:extLst>
              <a:ext uri="{FF2B5EF4-FFF2-40B4-BE49-F238E27FC236}">
                <a16:creationId xmlns:a16="http://schemas.microsoft.com/office/drawing/2014/main" id="{8E1EFE8D-5545-C095-7960-C3E1AAC47A2B}"/>
              </a:ext>
            </a:extLst>
          </p:cNvPr>
          <p:cNvSpPr txBox="1"/>
          <p:nvPr/>
        </p:nvSpPr>
        <p:spPr>
          <a:xfrm>
            <a:off x="3668318" y="5705347"/>
            <a:ext cx="809837" cy="523220"/>
          </a:xfrm>
          <a:prstGeom prst="rect">
            <a:avLst/>
          </a:prstGeom>
          <a:noFill/>
        </p:spPr>
        <p:txBody>
          <a:bodyPr wrap="none" rtlCol="0">
            <a:spAutoFit/>
          </a:bodyPr>
          <a:lstStyle/>
          <a:p>
            <a:pPr algn="ctr"/>
            <a:r>
              <a:rPr lang="en-CA" sz="1400" b="1" u="sng" dirty="0">
                <a:solidFill>
                  <a:schemeClr val="bg1">
                    <a:lumMod val="95000"/>
                  </a:schemeClr>
                </a:solidFill>
                <a:effectLst>
                  <a:outerShdw blurRad="38100" dist="38100" dir="2700000" algn="tl">
                    <a:srgbClr val="000000">
                      <a:alpha val="43137"/>
                    </a:srgbClr>
                  </a:outerShdw>
                </a:effectLst>
              </a:rPr>
              <a:t>CHOOSE</a:t>
            </a:r>
            <a:br>
              <a:rPr lang="en-CA" sz="1400" b="1" dirty="0">
                <a:solidFill>
                  <a:schemeClr val="bg1">
                    <a:lumMod val="95000"/>
                  </a:schemeClr>
                </a:solidFill>
                <a:effectLst>
                  <a:outerShdw blurRad="38100" dist="38100" dir="2700000" algn="tl">
                    <a:srgbClr val="000000">
                      <a:alpha val="43137"/>
                    </a:srgbClr>
                  </a:outerShdw>
                </a:effectLst>
              </a:rPr>
            </a:br>
            <a:r>
              <a:rPr lang="en-CA" sz="1400" b="1" i="1" dirty="0">
                <a:solidFill>
                  <a:schemeClr val="bg1">
                    <a:lumMod val="95000"/>
                  </a:schemeClr>
                </a:solidFill>
                <a:effectLst>
                  <a:outerShdw blurRad="38100" dist="38100" dir="2700000" algn="tl">
                    <a:srgbClr val="000000">
                      <a:alpha val="43137"/>
                    </a:srgbClr>
                  </a:outerShdw>
                </a:effectLst>
              </a:rPr>
              <a:t>WISELY</a:t>
            </a:r>
          </a:p>
        </p:txBody>
      </p:sp>
    </p:spTree>
    <p:extLst>
      <p:ext uri="{BB962C8B-B14F-4D97-AF65-F5344CB8AC3E}">
        <p14:creationId xmlns:p14="http://schemas.microsoft.com/office/powerpoint/2010/main" val="190002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00AB2-CD64-64A7-4917-795FC0A9792D}"/>
              </a:ext>
            </a:extLst>
          </p:cNvPr>
          <p:cNvSpPr>
            <a:spLocks noGrp="1"/>
          </p:cNvSpPr>
          <p:nvPr>
            <p:ph type="title"/>
          </p:nvPr>
        </p:nvSpPr>
        <p:spPr/>
        <p:txBody>
          <a:bodyPr/>
          <a:lstStyle/>
          <a:p>
            <a:r>
              <a:rPr lang="en-CA" dirty="0"/>
              <a:t>Obedience</a:t>
            </a:r>
          </a:p>
        </p:txBody>
      </p:sp>
      <p:sp>
        <p:nvSpPr>
          <p:cNvPr id="3" name="Content Placeholder 2">
            <a:extLst>
              <a:ext uri="{FF2B5EF4-FFF2-40B4-BE49-F238E27FC236}">
                <a16:creationId xmlns:a16="http://schemas.microsoft.com/office/drawing/2014/main" id="{946533F8-D95D-B940-7721-8A44CCE8BC72}"/>
              </a:ext>
            </a:extLst>
          </p:cNvPr>
          <p:cNvSpPr>
            <a:spLocks noGrp="1"/>
          </p:cNvSpPr>
          <p:nvPr>
            <p:ph idx="1"/>
          </p:nvPr>
        </p:nvSpPr>
        <p:spPr>
          <a:xfrm>
            <a:off x="628650" y="1389207"/>
            <a:ext cx="5740977" cy="4351338"/>
          </a:xfrm>
        </p:spPr>
        <p:txBody>
          <a:bodyPr/>
          <a:lstStyle/>
          <a:p>
            <a:r>
              <a:rPr lang="en-CA" i="1" dirty="0">
                <a:solidFill>
                  <a:schemeClr val="accent5">
                    <a:lumMod val="40000"/>
                    <a:lumOff val="60000"/>
                  </a:schemeClr>
                </a:solidFill>
              </a:rPr>
              <a:t>Can you name Bible personalities that are role models of Obedience?</a:t>
            </a:r>
          </a:p>
        </p:txBody>
      </p:sp>
      <p:pic>
        <p:nvPicPr>
          <p:cNvPr id="6146" name="Picture 2">
            <a:extLst>
              <a:ext uri="{FF2B5EF4-FFF2-40B4-BE49-F238E27FC236}">
                <a16:creationId xmlns:a16="http://schemas.microsoft.com/office/drawing/2014/main" id="{80ADCA8A-7B72-9D5F-8D7A-CF84BA825C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731760" y="2483428"/>
            <a:ext cx="7680479" cy="3863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911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FE011-C7FF-A659-8406-4A7F1F97DCCB}"/>
              </a:ext>
            </a:extLst>
          </p:cNvPr>
          <p:cNvSpPr>
            <a:spLocks noGrp="1"/>
          </p:cNvSpPr>
          <p:nvPr>
            <p:ph type="title"/>
          </p:nvPr>
        </p:nvSpPr>
        <p:spPr/>
        <p:txBody>
          <a:bodyPr/>
          <a:lstStyle/>
          <a:p>
            <a:r>
              <a:rPr lang="en-CA" dirty="0"/>
              <a:t>Okay, so I only have to obey God, right?</a:t>
            </a:r>
          </a:p>
        </p:txBody>
      </p:sp>
      <p:pic>
        <p:nvPicPr>
          <p:cNvPr id="2050" name="Picture 2" descr="Pondering baby | Here is 8 month old Marlon posing for a tes ...">
            <a:extLst>
              <a:ext uri="{FF2B5EF4-FFF2-40B4-BE49-F238E27FC236}">
                <a16:creationId xmlns:a16="http://schemas.microsoft.com/office/drawing/2014/main" id="{83A5C9F3-5F96-F436-A2CD-F2CBBF6476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586" y="2140526"/>
            <a:ext cx="5506696" cy="3673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75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011F1-F324-9E4C-E056-5D4D50DA6D99}"/>
              </a:ext>
            </a:extLst>
          </p:cNvPr>
          <p:cNvSpPr>
            <a:spLocks noGrp="1"/>
          </p:cNvSpPr>
          <p:nvPr>
            <p:ph type="title"/>
          </p:nvPr>
        </p:nvSpPr>
        <p:spPr/>
        <p:txBody>
          <a:bodyPr/>
          <a:lstStyle/>
          <a:p>
            <a:r>
              <a:rPr lang="en-CA" dirty="0"/>
              <a:t>Titus 3:1-2</a:t>
            </a:r>
          </a:p>
        </p:txBody>
      </p:sp>
      <p:sp>
        <p:nvSpPr>
          <p:cNvPr id="3" name="Content Placeholder 2">
            <a:extLst>
              <a:ext uri="{FF2B5EF4-FFF2-40B4-BE49-F238E27FC236}">
                <a16:creationId xmlns:a16="http://schemas.microsoft.com/office/drawing/2014/main" id="{098B46E9-9C59-6675-5EEE-A67BA50E515E}"/>
              </a:ext>
            </a:extLst>
          </p:cNvPr>
          <p:cNvSpPr>
            <a:spLocks noGrp="1"/>
          </p:cNvSpPr>
          <p:nvPr>
            <p:ph idx="1"/>
          </p:nvPr>
        </p:nvSpPr>
        <p:spPr>
          <a:xfrm>
            <a:off x="628650" y="1392382"/>
            <a:ext cx="7886700" cy="4784581"/>
          </a:xfrm>
        </p:spPr>
        <p:txBody>
          <a:bodyPr/>
          <a:lstStyle/>
          <a:p>
            <a:pPr marL="0" indent="0">
              <a:buNone/>
            </a:pPr>
            <a:r>
              <a:rPr lang="en-US" i="1" dirty="0"/>
              <a:t>“Remind them to be subject to rulers and authorities, to obey, to be ready for every good work, to speak evil of no one, to be peaceable, gentle, showing all humility to all men.”</a:t>
            </a:r>
            <a:endParaRPr lang="en-US" dirty="0"/>
          </a:p>
          <a:p>
            <a:pPr marL="0" indent="0">
              <a:buNone/>
            </a:pPr>
            <a:endParaRPr lang="en-US" i="1" dirty="0"/>
          </a:p>
          <a:p>
            <a:pPr marL="0" indent="0" algn="ctr">
              <a:buNone/>
            </a:pPr>
            <a:r>
              <a:rPr lang="en-US" b="1" i="1" dirty="0">
                <a:solidFill>
                  <a:srgbClr val="00B0F0"/>
                </a:solidFill>
              </a:rPr>
              <a:t>Obey God first &amp; foremost.</a:t>
            </a:r>
          </a:p>
          <a:p>
            <a:pPr marL="0" indent="0" algn="ctr">
              <a:buNone/>
            </a:pPr>
            <a:r>
              <a:rPr lang="en-US" b="1" i="1" dirty="0" err="1">
                <a:solidFill>
                  <a:srgbClr val="00B050"/>
                </a:solidFill>
              </a:rPr>
              <a:t>Honour</a:t>
            </a:r>
            <a:r>
              <a:rPr lang="en-US" b="1" i="1" dirty="0">
                <a:solidFill>
                  <a:srgbClr val="00B050"/>
                </a:solidFill>
              </a:rPr>
              <a:t> &amp; obey your parents, in the Lord.</a:t>
            </a:r>
          </a:p>
          <a:p>
            <a:pPr marL="0" indent="0" algn="ctr">
              <a:buNone/>
            </a:pPr>
            <a:r>
              <a:rPr lang="en-US" b="1" i="1" dirty="0">
                <a:solidFill>
                  <a:srgbClr val="00B0F0"/>
                </a:solidFill>
              </a:rPr>
              <a:t>Obey God’s Word &amp; His faithful Saints.</a:t>
            </a:r>
          </a:p>
          <a:p>
            <a:pPr marL="0" indent="0" algn="ctr">
              <a:buNone/>
            </a:pPr>
            <a:r>
              <a:rPr lang="en-US" b="1" i="1" dirty="0">
                <a:solidFill>
                  <a:srgbClr val="00B050"/>
                </a:solidFill>
              </a:rPr>
              <a:t>Obey rulers &amp; authorities, in the Lord.</a:t>
            </a:r>
            <a:endParaRPr lang="en-CA" b="1" i="1" dirty="0">
              <a:solidFill>
                <a:srgbClr val="00B050"/>
              </a:solidFill>
            </a:endParaRPr>
          </a:p>
        </p:txBody>
      </p:sp>
    </p:spTree>
    <p:extLst>
      <p:ext uri="{BB962C8B-B14F-4D97-AF65-F5344CB8AC3E}">
        <p14:creationId xmlns:p14="http://schemas.microsoft.com/office/powerpoint/2010/main" val="4271720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EFF72-97B4-1B13-86BB-6F27AC0CBC04}"/>
              </a:ext>
            </a:extLst>
          </p:cNvPr>
          <p:cNvSpPr>
            <a:spLocks noGrp="1"/>
          </p:cNvSpPr>
          <p:nvPr>
            <p:ph type="title"/>
          </p:nvPr>
        </p:nvSpPr>
        <p:spPr>
          <a:xfrm>
            <a:off x="628650" y="365126"/>
            <a:ext cx="7886700" cy="678483"/>
          </a:xfrm>
        </p:spPr>
        <p:txBody>
          <a:bodyPr>
            <a:normAutofit fontScale="90000"/>
          </a:bodyPr>
          <a:lstStyle/>
          <a:p>
            <a:r>
              <a:rPr lang="en-CA" dirty="0"/>
              <a:t>How to Obey God &amp; Serve</a:t>
            </a:r>
          </a:p>
        </p:txBody>
      </p:sp>
      <p:sp>
        <p:nvSpPr>
          <p:cNvPr id="3" name="Content Placeholder 2">
            <a:extLst>
              <a:ext uri="{FF2B5EF4-FFF2-40B4-BE49-F238E27FC236}">
                <a16:creationId xmlns:a16="http://schemas.microsoft.com/office/drawing/2014/main" id="{0435824B-1EC8-71AE-73F5-A8FA9E0CB397}"/>
              </a:ext>
            </a:extLst>
          </p:cNvPr>
          <p:cNvSpPr>
            <a:spLocks noGrp="1"/>
          </p:cNvSpPr>
          <p:nvPr>
            <p:ph idx="1"/>
          </p:nvPr>
        </p:nvSpPr>
        <p:spPr>
          <a:xfrm>
            <a:off x="628649" y="1212574"/>
            <a:ext cx="4972051" cy="5280299"/>
          </a:xfrm>
        </p:spPr>
        <p:txBody>
          <a:bodyPr>
            <a:normAutofit fontScale="85000" lnSpcReduction="20000"/>
          </a:bodyPr>
          <a:lstStyle/>
          <a:p>
            <a:pPr marL="0" indent="0">
              <a:buNone/>
            </a:pPr>
            <a:r>
              <a:rPr lang="en-US" b="1" u="sng" dirty="0">
                <a:solidFill>
                  <a:schemeClr val="accent1"/>
                </a:solidFill>
                <a:effectLst>
                  <a:outerShdw blurRad="38100" dist="38100" dir="2700000" algn="tl">
                    <a:srgbClr val="000000">
                      <a:alpha val="43137"/>
                    </a:srgbClr>
                  </a:outerShdw>
                </a:effectLst>
              </a:rPr>
              <a:t>OBEY</a:t>
            </a:r>
            <a:r>
              <a:rPr lang="en-US" dirty="0">
                <a:solidFill>
                  <a:schemeClr val="accent1"/>
                </a:solidFill>
              </a:rPr>
              <a:t> … little by little</a:t>
            </a:r>
          </a:p>
          <a:p>
            <a:r>
              <a:rPr lang="en-US" sz="2800" b="1" dirty="0">
                <a:solidFill>
                  <a:schemeClr val="accent5">
                    <a:lumMod val="40000"/>
                    <a:lumOff val="60000"/>
                  </a:schemeClr>
                </a:solidFill>
              </a:rPr>
              <a:t>Come to church early</a:t>
            </a:r>
          </a:p>
          <a:p>
            <a:r>
              <a:rPr lang="en-US" sz="2800" b="1" dirty="0">
                <a:solidFill>
                  <a:schemeClr val="accent5">
                    <a:lumMod val="40000"/>
                    <a:lumOff val="60000"/>
                  </a:schemeClr>
                </a:solidFill>
              </a:rPr>
              <a:t>Come to church often</a:t>
            </a:r>
          </a:p>
          <a:p>
            <a:r>
              <a:rPr lang="en-US" sz="2800" b="1" dirty="0">
                <a:solidFill>
                  <a:schemeClr val="accent5">
                    <a:lumMod val="40000"/>
                    <a:lumOff val="60000"/>
                  </a:schemeClr>
                </a:solidFill>
              </a:rPr>
              <a:t>Read the Bible regularly</a:t>
            </a:r>
          </a:p>
          <a:p>
            <a:r>
              <a:rPr lang="en-US" sz="2800" b="1" dirty="0">
                <a:solidFill>
                  <a:schemeClr val="accent5">
                    <a:lumMod val="40000"/>
                    <a:lumOff val="60000"/>
                  </a:schemeClr>
                </a:solidFill>
              </a:rPr>
              <a:t>Pray the Agpeya &amp; Psalms</a:t>
            </a:r>
          </a:p>
          <a:p>
            <a:pPr marL="0" indent="0">
              <a:buNone/>
              <a:tabLst>
                <a:tab pos="4748213" algn="r"/>
              </a:tabLst>
            </a:pPr>
            <a:r>
              <a:rPr lang="en-US" sz="2800" dirty="0">
                <a:solidFill>
                  <a:schemeClr val="accent1"/>
                </a:solidFill>
                <a:latin typeface="Brush Script MT" panose="03060802040406070304" pitchFamily="66" charset="0"/>
              </a:rPr>
              <a:t>Behold the maidservant of the Lord! Let it be to me according to your word.	-Luke 1:38</a:t>
            </a:r>
            <a:endParaRPr lang="en-US" sz="2800" dirty="0"/>
          </a:p>
          <a:p>
            <a:pPr marL="0" indent="0">
              <a:buNone/>
            </a:pPr>
            <a:endParaRPr lang="en-US" dirty="0"/>
          </a:p>
          <a:p>
            <a:pPr marL="0" indent="0">
              <a:buNone/>
            </a:pPr>
            <a:r>
              <a:rPr lang="en-US" b="1" u="sng" dirty="0">
                <a:solidFill>
                  <a:srgbClr val="679049"/>
                </a:solidFill>
                <a:effectLst>
                  <a:outerShdw blurRad="38100" dist="38100" dir="2700000" algn="tl">
                    <a:srgbClr val="000000">
                      <a:alpha val="43137"/>
                    </a:srgbClr>
                  </a:outerShdw>
                </a:effectLst>
              </a:rPr>
              <a:t>SERVICE</a:t>
            </a:r>
            <a:r>
              <a:rPr lang="en-US" dirty="0">
                <a:solidFill>
                  <a:srgbClr val="679049"/>
                </a:solidFill>
              </a:rPr>
              <a:t> … start at home :-)</a:t>
            </a:r>
          </a:p>
          <a:p>
            <a:r>
              <a:rPr lang="en-US" sz="2800" b="1" dirty="0">
                <a:solidFill>
                  <a:schemeClr val="accent6">
                    <a:lumMod val="40000"/>
                    <a:lumOff val="60000"/>
                  </a:schemeClr>
                </a:solidFill>
              </a:rPr>
              <a:t>Help siblings with homework</a:t>
            </a:r>
          </a:p>
          <a:p>
            <a:r>
              <a:rPr lang="en-US" sz="2800" b="1" dirty="0">
                <a:solidFill>
                  <a:schemeClr val="accent6">
                    <a:lumMod val="40000"/>
                    <a:lumOff val="60000"/>
                  </a:schemeClr>
                </a:solidFill>
              </a:rPr>
              <a:t>Help with chores regularly </a:t>
            </a:r>
            <a:r>
              <a:rPr lang="en-US" sz="2400" b="1" dirty="0">
                <a:solidFill>
                  <a:schemeClr val="accent6">
                    <a:lumMod val="40000"/>
                    <a:lumOff val="60000"/>
                  </a:schemeClr>
                </a:solidFill>
              </a:rPr>
              <a:t>(dishes, laundry, snow, grass, vacuum, clean)</a:t>
            </a:r>
            <a:endParaRPr lang="en-US" b="1" dirty="0">
              <a:solidFill>
                <a:schemeClr val="accent6">
                  <a:lumMod val="40000"/>
                  <a:lumOff val="60000"/>
                </a:schemeClr>
              </a:solidFill>
            </a:endParaRPr>
          </a:p>
          <a:p>
            <a:pPr marL="0" indent="0">
              <a:buNone/>
              <a:tabLst>
                <a:tab pos="4748213" algn="r"/>
              </a:tabLst>
            </a:pPr>
            <a:r>
              <a:rPr lang="en-US" sz="2800" dirty="0">
                <a:solidFill>
                  <a:srgbClr val="679049"/>
                </a:solidFill>
                <a:latin typeface="Brush Script MT" panose="03060802040406070304" pitchFamily="66" charset="0"/>
              </a:rPr>
              <a:t>Now Mary arose in those days and went into the hill country with haste …	-Luke 1:39</a:t>
            </a:r>
            <a:endParaRPr lang="en-US" sz="2800" dirty="0">
              <a:solidFill>
                <a:srgbClr val="679049"/>
              </a:solidFill>
            </a:endParaRPr>
          </a:p>
          <a:p>
            <a:endParaRPr lang="en-US" sz="2800" dirty="0"/>
          </a:p>
        </p:txBody>
      </p:sp>
      <p:pic>
        <p:nvPicPr>
          <p:cNvPr id="1028" name="Picture 4">
            <a:extLst>
              <a:ext uri="{FF2B5EF4-FFF2-40B4-BE49-F238E27FC236}">
                <a16:creationId xmlns:a16="http://schemas.microsoft.com/office/drawing/2014/main" id="{E0FCF702-DE7A-1E84-CB63-D430AA0C77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818"/>
          <a:stretch/>
        </p:blipFill>
        <p:spPr bwMode="auto">
          <a:xfrm>
            <a:off x="5897528" y="441192"/>
            <a:ext cx="2575950" cy="2946244"/>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1026" name="Picture 2" descr="St. Elizabeth of the visitation">
            <a:extLst>
              <a:ext uri="{FF2B5EF4-FFF2-40B4-BE49-F238E27FC236}">
                <a16:creationId xmlns:a16="http://schemas.microsoft.com/office/drawing/2014/main" id="{F1AA30D8-55B5-4A76-FBE2-FBBD9F3D9B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758"/>
          <a:stretch/>
        </p:blipFill>
        <p:spPr bwMode="auto">
          <a:xfrm>
            <a:off x="5897527" y="3470564"/>
            <a:ext cx="2575951" cy="3077053"/>
          </a:xfrm>
          <a:prstGeom prst="rect">
            <a:avLst/>
          </a:prstGeom>
          <a:noFill/>
          <a:ln w="38100">
            <a:solidFill>
              <a:srgbClr val="679049"/>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68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01BB9-15D4-8934-6AB6-AEF5013DBE3E}"/>
              </a:ext>
            </a:extLst>
          </p:cNvPr>
          <p:cNvSpPr>
            <a:spLocks noGrp="1"/>
          </p:cNvSpPr>
          <p:nvPr>
            <p:ph type="title"/>
          </p:nvPr>
        </p:nvSpPr>
        <p:spPr>
          <a:xfrm>
            <a:off x="475678" y="217176"/>
            <a:ext cx="8158019" cy="507710"/>
          </a:xfrm>
        </p:spPr>
        <p:txBody>
          <a:bodyPr>
            <a:noAutofit/>
          </a:bodyPr>
          <a:lstStyle/>
          <a:p>
            <a:r>
              <a:rPr lang="en-CA" sz="3200" dirty="0">
                <a:solidFill>
                  <a:srgbClr val="FFF1E9"/>
                </a:solidFill>
              </a:rPr>
              <a:t>Coptic Reader – </a:t>
            </a:r>
            <a:r>
              <a:rPr lang="en-CA" sz="3200" dirty="0" err="1">
                <a:solidFill>
                  <a:srgbClr val="FFF1E9"/>
                </a:solidFill>
              </a:rPr>
              <a:t>Agpeya</a:t>
            </a:r>
            <a:r>
              <a:rPr lang="en-CA" sz="3200" dirty="0">
                <a:solidFill>
                  <a:srgbClr val="FFF1E9"/>
                </a:solidFill>
              </a:rPr>
              <a:t> Prayers</a:t>
            </a:r>
          </a:p>
        </p:txBody>
      </p:sp>
      <p:pic>
        <p:nvPicPr>
          <p:cNvPr id="7" name="Picture 6">
            <a:extLst>
              <a:ext uri="{FF2B5EF4-FFF2-40B4-BE49-F238E27FC236}">
                <a16:creationId xmlns:a16="http://schemas.microsoft.com/office/drawing/2014/main" id="{76D33967-84BF-2DF6-56CB-266AB167FAC4}"/>
              </a:ext>
            </a:extLst>
          </p:cNvPr>
          <p:cNvPicPr>
            <a:picLocks noChangeAspect="1"/>
          </p:cNvPicPr>
          <p:nvPr/>
        </p:nvPicPr>
        <p:blipFill>
          <a:blip r:embed="rId3">
            <a:duotone>
              <a:prstClr val="black"/>
              <a:schemeClr val="accent1">
                <a:tint val="45000"/>
                <a:satMod val="400000"/>
              </a:schemeClr>
            </a:duotone>
          </a:blip>
          <a:stretch>
            <a:fillRect/>
          </a:stretch>
        </p:blipFill>
        <p:spPr>
          <a:xfrm>
            <a:off x="475678" y="776360"/>
            <a:ext cx="4096322" cy="5915851"/>
          </a:xfrm>
          <a:prstGeom prst="rect">
            <a:avLst/>
          </a:prstGeom>
        </p:spPr>
      </p:pic>
      <p:pic>
        <p:nvPicPr>
          <p:cNvPr id="3074" name="Picture 2" descr="Coptic Reader – Coptic Orthodox Diocese of the Southern United States">
            <a:hlinkClick r:id="rId4"/>
            <a:extLst>
              <a:ext uri="{FF2B5EF4-FFF2-40B4-BE49-F238E27FC236}">
                <a16:creationId xmlns:a16="http://schemas.microsoft.com/office/drawing/2014/main" id="{B5B699EA-A1C4-DBBD-9BB4-A0120F2427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4410" y="165789"/>
            <a:ext cx="898643" cy="89864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65CF3D99-A572-B36B-5C47-5F1C47F39F84}"/>
              </a:ext>
            </a:extLst>
          </p:cNvPr>
          <p:cNvGrpSpPr/>
          <p:nvPr/>
        </p:nvGrpSpPr>
        <p:grpSpPr>
          <a:xfrm>
            <a:off x="4776571" y="1133075"/>
            <a:ext cx="4124246" cy="5559136"/>
            <a:chOff x="4776571" y="1133075"/>
            <a:chExt cx="4124246" cy="5559136"/>
          </a:xfrm>
        </p:grpSpPr>
        <p:pic>
          <p:nvPicPr>
            <p:cNvPr id="5" name="Picture 4">
              <a:extLst>
                <a:ext uri="{FF2B5EF4-FFF2-40B4-BE49-F238E27FC236}">
                  <a16:creationId xmlns:a16="http://schemas.microsoft.com/office/drawing/2014/main" id="{A5F69362-6D7E-692D-3246-E0F5A8DACF64}"/>
                </a:ext>
              </a:extLst>
            </p:cNvPr>
            <p:cNvPicPr>
              <a:picLocks noChangeAspect="1"/>
            </p:cNvPicPr>
            <p:nvPr/>
          </p:nvPicPr>
          <p:blipFill rotWithShape="1">
            <a:blip r:embed="rId6">
              <a:duotone>
                <a:prstClr val="black"/>
                <a:schemeClr val="accent6">
                  <a:tint val="45000"/>
                  <a:satMod val="400000"/>
                </a:schemeClr>
              </a:duotone>
            </a:blip>
            <a:srcRect t="7812" r="232"/>
            <a:stretch/>
          </p:blipFill>
          <p:spPr>
            <a:xfrm>
              <a:off x="4776571" y="1133075"/>
              <a:ext cx="4096322" cy="5559136"/>
            </a:xfrm>
            <a:prstGeom prst="rect">
              <a:avLst/>
            </a:prstGeom>
          </p:spPr>
        </p:pic>
        <p:sp>
          <p:nvSpPr>
            <p:cNvPr id="8" name="Rectangle 7">
              <a:extLst>
                <a:ext uri="{FF2B5EF4-FFF2-40B4-BE49-F238E27FC236}">
                  <a16:creationId xmlns:a16="http://schemas.microsoft.com/office/drawing/2014/main" id="{36D8DDA9-374C-F06D-B361-BA1F1658D163}"/>
                </a:ext>
              </a:extLst>
            </p:cNvPr>
            <p:cNvSpPr/>
            <p:nvPr/>
          </p:nvSpPr>
          <p:spPr>
            <a:xfrm>
              <a:off x="8853053" y="5018809"/>
              <a:ext cx="47764" cy="136120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6322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200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500" fill="hold"/>
                                        <p:tgtEl>
                                          <p:spTgt spid="3074"/>
                                        </p:tgtEl>
                                        <p:attrNameLst>
                                          <p:attrName>ppt_w</p:attrName>
                                        </p:attrNameLst>
                                      </p:cBhvr>
                                      <p:tavLst>
                                        <p:tav tm="0">
                                          <p:val>
                                            <p:fltVal val="0"/>
                                          </p:val>
                                        </p:tav>
                                        <p:tav tm="100000">
                                          <p:val>
                                            <p:strVal val="#ppt_w"/>
                                          </p:val>
                                        </p:tav>
                                      </p:tavLst>
                                    </p:anim>
                                    <p:anim calcmode="lin" valueType="num">
                                      <p:cBhvr>
                                        <p:cTn id="8" dur="1500" fill="hold"/>
                                        <p:tgtEl>
                                          <p:spTgt spid="3074"/>
                                        </p:tgtEl>
                                        <p:attrNameLst>
                                          <p:attrName>ppt_h</p:attrName>
                                        </p:attrNameLst>
                                      </p:cBhvr>
                                      <p:tavLst>
                                        <p:tav tm="0">
                                          <p:val>
                                            <p:fltVal val="0"/>
                                          </p:val>
                                        </p:tav>
                                        <p:tav tm="100000">
                                          <p:val>
                                            <p:strVal val="#ppt_h"/>
                                          </p:val>
                                        </p:tav>
                                      </p:tavLst>
                                    </p:anim>
                                    <p:anim calcmode="lin" valueType="num">
                                      <p:cBhvr>
                                        <p:cTn id="9" dur="1500" fill="hold"/>
                                        <p:tgtEl>
                                          <p:spTgt spid="3074"/>
                                        </p:tgtEl>
                                        <p:attrNameLst>
                                          <p:attrName>style.rotation</p:attrName>
                                        </p:attrNameLst>
                                      </p:cBhvr>
                                      <p:tavLst>
                                        <p:tav tm="0">
                                          <p:val>
                                            <p:fltVal val="90"/>
                                          </p:val>
                                        </p:tav>
                                        <p:tav tm="100000">
                                          <p:val>
                                            <p:fltVal val="0"/>
                                          </p:val>
                                        </p:tav>
                                      </p:tavLst>
                                    </p:anim>
                                    <p:animEffect transition="in" filter="fade">
                                      <p:cBhvr>
                                        <p:cTn id="10" dur="1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8D1674-823D-4ADA-5491-6986CC47556F}"/>
              </a:ext>
            </a:extLst>
          </p:cNvPr>
          <p:cNvSpPr>
            <a:spLocks noGrp="1"/>
          </p:cNvSpPr>
          <p:nvPr>
            <p:ph idx="1"/>
          </p:nvPr>
        </p:nvSpPr>
        <p:spPr>
          <a:xfrm>
            <a:off x="628650" y="166255"/>
            <a:ext cx="7886700" cy="6509472"/>
          </a:xfrm>
        </p:spPr>
        <p:txBody>
          <a:bodyPr>
            <a:normAutofit/>
          </a:bodyPr>
          <a:lstStyle/>
          <a:p>
            <a:pPr marL="0" indent="0" algn="ctr">
              <a:buNone/>
            </a:pPr>
            <a:r>
              <a:rPr lang="en-US" b="0" dirty="0">
                <a:effectLst/>
              </a:rPr>
              <a:t>Our Father who art in heaven,</a:t>
            </a:r>
            <a:br>
              <a:rPr lang="en-US" b="0" dirty="0">
                <a:effectLst/>
              </a:rPr>
            </a:br>
            <a:r>
              <a:rPr lang="en-US" b="0" dirty="0">
                <a:effectLst/>
              </a:rPr>
              <a:t>Hallowed be Your name.</a:t>
            </a:r>
          </a:p>
          <a:p>
            <a:pPr marL="0" indent="0" algn="ctr">
              <a:buNone/>
            </a:pPr>
            <a:r>
              <a:rPr lang="en-US" b="0" dirty="0">
                <a:effectLst/>
              </a:rPr>
              <a:t>Your kingdom come.</a:t>
            </a:r>
          </a:p>
          <a:p>
            <a:pPr marL="0" indent="0" algn="ctr">
              <a:buNone/>
            </a:pPr>
            <a:r>
              <a:rPr lang="en-US" b="1" dirty="0">
                <a:solidFill>
                  <a:srgbClr val="FFC000"/>
                </a:solidFill>
                <a:effectLst>
                  <a:outerShdw blurRad="38100" dist="38100" dir="2700000" algn="tl">
                    <a:srgbClr val="000000">
                      <a:alpha val="43137"/>
                    </a:srgbClr>
                  </a:outerShdw>
                </a:effectLst>
              </a:rPr>
              <a:t>Your will be done</a:t>
            </a:r>
            <a:br>
              <a:rPr lang="en-US" b="0" dirty="0">
                <a:solidFill>
                  <a:srgbClr val="FFC000"/>
                </a:solidFill>
                <a:effectLst>
                  <a:outerShdw blurRad="38100" dist="38100" dir="2700000" algn="tl">
                    <a:srgbClr val="000000">
                      <a:alpha val="43137"/>
                    </a:srgbClr>
                  </a:outerShdw>
                </a:effectLst>
              </a:rPr>
            </a:br>
            <a:r>
              <a:rPr lang="en-US" b="0" dirty="0">
                <a:solidFill>
                  <a:srgbClr val="FFC000"/>
                </a:solidFill>
                <a:effectLst>
                  <a:outerShdw blurRad="38100" dist="38100" dir="2700000" algn="tl">
                    <a:srgbClr val="000000">
                      <a:alpha val="43137"/>
                    </a:srgbClr>
                  </a:outerShdw>
                </a:effectLst>
              </a:rPr>
              <a:t>On earth as it is in heaven.</a:t>
            </a:r>
            <a:endParaRPr lang="en-US" dirty="0">
              <a:solidFill>
                <a:srgbClr val="FFC000"/>
              </a:solidFill>
              <a:effectLst>
                <a:outerShdw blurRad="38100" dist="38100" dir="2700000" algn="tl">
                  <a:srgbClr val="000000">
                    <a:alpha val="43137"/>
                  </a:srgbClr>
                </a:outerShdw>
              </a:effectLst>
            </a:endParaRPr>
          </a:p>
          <a:p>
            <a:pPr marL="0" indent="0" algn="ctr">
              <a:buNone/>
            </a:pPr>
            <a:r>
              <a:rPr lang="en-US" b="0" dirty="0">
                <a:effectLst/>
              </a:rPr>
              <a:t>Give us this day our daily bread.</a:t>
            </a:r>
          </a:p>
          <a:p>
            <a:pPr marL="0" indent="0" algn="ctr">
              <a:buNone/>
            </a:pPr>
            <a:r>
              <a:rPr lang="en-US" b="0" dirty="0">
                <a:effectLst/>
              </a:rPr>
              <a:t>And forgive us our trespasses,</a:t>
            </a:r>
            <a:br>
              <a:rPr lang="en-US" b="0" dirty="0">
                <a:effectLst/>
              </a:rPr>
            </a:br>
            <a:r>
              <a:rPr lang="en-US" b="0" dirty="0">
                <a:effectLst/>
              </a:rPr>
              <a:t>As we forgive those who trespass against us.</a:t>
            </a:r>
            <a:endParaRPr lang="en-US" dirty="0"/>
          </a:p>
          <a:p>
            <a:pPr marL="0" indent="0" algn="ctr">
              <a:buNone/>
            </a:pPr>
            <a:r>
              <a:rPr lang="en-US" b="0" dirty="0">
                <a:effectLst/>
              </a:rPr>
              <a:t>And lead not us into temptation,</a:t>
            </a:r>
            <a:br>
              <a:rPr lang="en-US" b="0" dirty="0">
                <a:effectLst/>
              </a:rPr>
            </a:br>
            <a:r>
              <a:rPr lang="en-US" b="0" dirty="0">
                <a:effectLst/>
              </a:rPr>
              <a:t>But deliver us from the evil one.</a:t>
            </a:r>
          </a:p>
          <a:p>
            <a:pPr marL="0" indent="0" algn="ctr">
              <a:buNone/>
            </a:pPr>
            <a:r>
              <a:rPr lang="en-US" dirty="0"/>
              <a:t>In Christ, Jesus, Our Lord.</a:t>
            </a:r>
          </a:p>
          <a:p>
            <a:pPr marL="0" indent="0" algn="ctr">
              <a:buNone/>
            </a:pPr>
            <a:r>
              <a:rPr lang="en-US" b="0" dirty="0">
                <a:effectLst/>
              </a:rPr>
              <a:t>For Yours is the kingdom and the power</a:t>
            </a:r>
            <a:br>
              <a:rPr lang="en-US" b="0" dirty="0">
                <a:effectLst/>
              </a:rPr>
            </a:br>
            <a:r>
              <a:rPr lang="en-US" b="0" dirty="0">
                <a:effectLst/>
              </a:rPr>
              <a:t>and the glory forever. Amen.</a:t>
            </a:r>
          </a:p>
        </p:txBody>
      </p:sp>
    </p:spTree>
    <p:extLst>
      <p:ext uri="{BB962C8B-B14F-4D97-AF65-F5344CB8AC3E}">
        <p14:creationId xmlns:p14="http://schemas.microsoft.com/office/powerpoint/2010/main" val="3899710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CFCBF2-A50A-964A-3F28-97E4C4900997}"/>
              </a:ext>
            </a:extLst>
          </p:cNvPr>
          <p:cNvSpPr/>
          <p:nvPr/>
        </p:nvSpPr>
        <p:spPr>
          <a:xfrm>
            <a:off x="4572000" y="0"/>
            <a:ext cx="457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Box 4">
            <a:extLst>
              <a:ext uri="{FF2B5EF4-FFF2-40B4-BE49-F238E27FC236}">
                <a16:creationId xmlns:a16="http://schemas.microsoft.com/office/drawing/2014/main" id="{E8D1D13A-B13C-CC2E-E83A-4270D0131E6F}"/>
              </a:ext>
            </a:extLst>
          </p:cNvPr>
          <p:cNvSpPr txBox="1"/>
          <p:nvPr/>
        </p:nvSpPr>
        <p:spPr>
          <a:xfrm>
            <a:off x="312821" y="421107"/>
            <a:ext cx="3935693" cy="830997"/>
          </a:xfrm>
          <a:prstGeom prst="rect">
            <a:avLst/>
          </a:prstGeom>
          <a:noFill/>
        </p:spPr>
        <p:txBody>
          <a:bodyPr wrap="none" rtlCol="0">
            <a:spAutoFit/>
          </a:bodyPr>
          <a:lstStyle/>
          <a:p>
            <a:pPr algn="ctr"/>
            <a:r>
              <a:rPr lang="en-CA" sz="4800" dirty="0">
                <a:solidFill>
                  <a:schemeClr val="bg1">
                    <a:lumMod val="95000"/>
                  </a:schemeClr>
                </a:solidFill>
                <a:latin typeface="Brush Script Std" panose="03060802040607070404" charset="0"/>
              </a:rPr>
              <a:t>Disobedience </a:t>
            </a:r>
            <a:r>
              <a:rPr lang="en-CA" sz="4800" dirty="0">
                <a:solidFill>
                  <a:schemeClr val="bg1">
                    <a:lumMod val="95000"/>
                  </a:schemeClr>
                </a:solidFill>
                <a:latin typeface="Brush Script Std" panose="03060802040607070404" charset="0"/>
                <a:sym typeface="Wingdings" panose="05000000000000000000" pitchFamily="2" charset="2"/>
              </a:rPr>
              <a:t></a:t>
            </a:r>
            <a:endParaRPr lang="en-CA" sz="4800" dirty="0">
              <a:solidFill>
                <a:schemeClr val="bg1">
                  <a:lumMod val="95000"/>
                </a:schemeClr>
              </a:solidFill>
              <a:latin typeface="Brush Script Std" panose="03060802040607070404" charset="0"/>
            </a:endParaRPr>
          </a:p>
        </p:txBody>
      </p:sp>
      <p:sp>
        <p:nvSpPr>
          <p:cNvPr id="6" name="TextBox 5">
            <a:extLst>
              <a:ext uri="{FF2B5EF4-FFF2-40B4-BE49-F238E27FC236}">
                <a16:creationId xmlns:a16="http://schemas.microsoft.com/office/drawing/2014/main" id="{B177CF84-96A6-6FAA-AA70-606B4556A2A0}"/>
              </a:ext>
            </a:extLst>
          </p:cNvPr>
          <p:cNvSpPr txBox="1"/>
          <p:nvPr/>
        </p:nvSpPr>
        <p:spPr>
          <a:xfrm>
            <a:off x="5227585" y="421107"/>
            <a:ext cx="3260829" cy="830997"/>
          </a:xfrm>
          <a:prstGeom prst="rect">
            <a:avLst/>
          </a:prstGeom>
          <a:noFill/>
        </p:spPr>
        <p:txBody>
          <a:bodyPr wrap="none" rtlCol="0">
            <a:spAutoFit/>
          </a:bodyPr>
          <a:lstStyle/>
          <a:p>
            <a:pPr algn="ctr"/>
            <a:r>
              <a:rPr lang="en-CA" sz="4800" dirty="0">
                <a:solidFill>
                  <a:schemeClr val="bg1">
                    <a:lumMod val="95000"/>
                  </a:schemeClr>
                </a:solidFill>
                <a:latin typeface="Brush Script Std" panose="03060802040607070404" charset="0"/>
              </a:rPr>
              <a:t>Obedience </a:t>
            </a:r>
            <a:r>
              <a:rPr lang="en-CA" sz="4800" dirty="0">
                <a:solidFill>
                  <a:schemeClr val="bg1">
                    <a:lumMod val="95000"/>
                  </a:schemeClr>
                </a:solidFill>
                <a:latin typeface="Brush Script Std" panose="03060802040607070404" charset="0"/>
                <a:sym typeface="Wingdings" panose="05000000000000000000" pitchFamily="2" charset="2"/>
              </a:rPr>
              <a:t></a:t>
            </a:r>
            <a:endParaRPr lang="en-CA" sz="4800" dirty="0">
              <a:solidFill>
                <a:schemeClr val="bg1">
                  <a:lumMod val="95000"/>
                </a:schemeClr>
              </a:solidFill>
              <a:latin typeface="Brush Script Std" panose="03060802040607070404" charset="0"/>
            </a:endParaRPr>
          </a:p>
        </p:txBody>
      </p:sp>
      <p:sp>
        <p:nvSpPr>
          <p:cNvPr id="7" name="TextBox 6">
            <a:extLst>
              <a:ext uri="{FF2B5EF4-FFF2-40B4-BE49-F238E27FC236}">
                <a16:creationId xmlns:a16="http://schemas.microsoft.com/office/drawing/2014/main" id="{BB1D7689-A058-12FF-6D87-22C4018DC022}"/>
              </a:ext>
            </a:extLst>
          </p:cNvPr>
          <p:cNvSpPr txBox="1"/>
          <p:nvPr/>
        </p:nvSpPr>
        <p:spPr>
          <a:xfrm>
            <a:off x="312820" y="1371594"/>
            <a:ext cx="3814012" cy="5262979"/>
          </a:xfrm>
          <a:prstGeom prst="rect">
            <a:avLst/>
          </a:prstGeom>
          <a:noFill/>
        </p:spPr>
        <p:txBody>
          <a:bodyPr wrap="square" rtlCol="0">
            <a:spAutoFit/>
          </a:bodyPr>
          <a:lstStyle/>
          <a:p>
            <a:pPr algn="ctr"/>
            <a:r>
              <a:rPr lang="en-CA" sz="2800" i="1" dirty="0">
                <a:solidFill>
                  <a:schemeClr val="bg1">
                    <a:lumMod val="95000"/>
                  </a:schemeClr>
                </a:solidFill>
              </a:rPr>
              <a:t>Disobedience goes</a:t>
            </a:r>
            <a:br>
              <a:rPr lang="en-CA" sz="2800" i="1" dirty="0">
                <a:solidFill>
                  <a:schemeClr val="bg1">
                    <a:lumMod val="95000"/>
                  </a:schemeClr>
                </a:solidFill>
              </a:rPr>
            </a:br>
            <a:r>
              <a:rPr lang="en-CA" sz="2800" i="1" dirty="0">
                <a:solidFill>
                  <a:schemeClr val="bg1">
                    <a:lumMod val="95000"/>
                  </a:schemeClr>
                </a:solidFill>
              </a:rPr>
              <a:t>hand-in-hand with </a:t>
            </a:r>
            <a:r>
              <a:rPr lang="en-CA" sz="2800" b="1" i="1" dirty="0">
                <a:solidFill>
                  <a:schemeClr val="bg1">
                    <a:lumMod val="95000"/>
                  </a:schemeClr>
                </a:solidFill>
              </a:rPr>
              <a:t>pride</a:t>
            </a:r>
          </a:p>
          <a:p>
            <a:pPr algn="ctr"/>
            <a:endParaRPr lang="en-CA" sz="2800" b="1" i="1" dirty="0">
              <a:solidFill>
                <a:schemeClr val="bg1">
                  <a:lumMod val="95000"/>
                </a:schemeClr>
              </a:solidFill>
            </a:endParaRPr>
          </a:p>
          <a:p>
            <a:pPr algn="ctr"/>
            <a:endParaRPr lang="en-CA" sz="2800" b="1" dirty="0">
              <a:solidFill>
                <a:schemeClr val="bg1">
                  <a:lumMod val="95000"/>
                </a:schemeClr>
              </a:solidFill>
            </a:endParaRPr>
          </a:p>
          <a:p>
            <a:pPr algn="ctr"/>
            <a:endParaRPr lang="en-CA" sz="2800" b="1" dirty="0">
              <a:solidFill>
                <a:schemeClr val="bg1">
                  <a:lumMod val="95000"/>
                </a:schemeClr>
              </a:solidFill>
            </a:endParaRPr>
          </a:p>
          <a:p>
            <a:pPr algn="ctr"/>
            <a:endParaRPr lang="en-CA" sz="2800" b="1" dirty="0">
              <a:solidFill>
                <a:schemeClr val="bg1">
                  <a:lumMod val="95000"/>
                </a:schemeClr>
              </a:solidFill>
            </a:endParaRPr>
          </a:p>
          <a:p>
            <a:pPr algn="ctr"/>
            <a:endParaRPr lang="en-CA" sz="2800" b="1" dirty="0">
              <a:solidFill>
                <a:schemeClr val="bg1">
                  <a:lumMod val="95000"/>
                </a:schemeClr>
              </a:solidFill>
            </a:endParaRPr>
          </a:p>
          <a:p>
            <a:pPr algn="ctr"/>
            <a:endParaRPr lang="en-CA" sz="2800" b="1" dirty="0">
              <a:solidFill>
                <a:schemeClr val="bg1">
                  <a:lumMod val="95000"/>
                </a:schemeClr>
              </a:solidFill>
            </a:endParaRPr>
          </a:p>
          <a:p>
            <a:pPr algn="ctr"/>
            <a:endParaRPr lang="en-CA" sz="2800" b="1" dirty="0">
              <a:solidFill>
                <a:schemeClr val="bg1">
                  <a:lumMod val="95000"/>
                </a:schemeClr>
              </a:solidFill>
            </a:endParaRPr>
          </a:p>
          <a:p>
            <a:pPr algn="ctr"/>
            <a:endParaRPr lang="en-CA" sz="2800" b="1" dirty="0">
              <a:solidFill>
                <a:schemeClr val="bg1">
                  <a:lumMod val="95000"/>
                </a:schemeClr>
              </a:solidFill>
            </a:endParaRPr>
          </a:p>
          <a:p>
            <a:pPr algn="ctr"/>
            <a:r>
              <a:rPr lang="en-CA" sz="2800" i="1" dirty="0">
                <a:solidFill>
                  <a:schemeClr val="bg1">
                    <a:lumMod val="95000"/>
                  </a:schemeClr>
                </a:solidFill>
              </a:rPr>
              <a:t>“I know better than God, I don’t need to obey!”</a:t>
            </a:r>
          </a:p>
        </p:txBody>
      </p:sp>
      <p:sp>
        <p:nvSpPr>
          <p:cNvPr id="8" name="TextBox 7">
            <a:extLst>
              <a:ext uri="{FF2B5EF4-FFF2-40B4-BE49-F238E27FC236}">
                <a16:creationId xmlns:a16="http://schemas.microsoft.com/office/drawing/2014/main" id="{E0667A8B-926C-7C18-2EFB-E4283144BCE3}"/>
              </a:ext>
            </a:extLst>
          </p:cNvPr>
          <p:cNvSpPr txBox="1"/>
          <p:nvPr/>
        </p:nvSpPr>
        <p:spPr>
          <a:xfrm>
            <a:off x="5005137" y="1371594"/>
            <a:ext cx="3826043" cy="5262979"/>
          </a:xfrm>
          <a:prstGeom prst="rect">
            <a:avLst/>
          </a:prstGeom>
          <a:noFill/>
        </p:spPr>
        <p:txBody>
          <a:bodyPr wrap="square" rtlCol="0">
            <a:spAutoFit/>
          </a:bodyPr>
          <a:lstStyle/>
          <a:p>
            <a:pPr algn="ctr"/>
            <a:r>
              <a:rPr lang="en-CA" sz="2800" i="1" dirty="0">
                <a:solidFill>
                  <a:schemeClr val="bg1">
                    <a:lumMod val="95000"/>
                  </a:schemeClr>
                </a:solidFill>
              </a:rPr>
              <a:t>Obedience is built on </a:t>
            </a:r>
            <a:r>
              <a:rPr lang="en-CA" sz="2800" b="1" i="1" u="sng" dirty="0">
                <a:solidFill>
                  <a:schemeClr val="bg1">
                    <a:lumMod val="95000"/>
                  </a:schemeClr>
                </a:solidFill>
              </a:rPr>
              <a:t>faith in God</a:t>
            </a:r>
          </a:p>
          <a:p>
            <a:pPr algn="ctr"/>
            <a:endParaRPr lang="en-CA" sz="2800" b="1" i="1" dirty="0">
              <a:solidFill>
                <a:schemeClr val="bg1">
                  <a:lumMod val="95000"/>
                </a:schemeClr>
              </a:solidFill>
            </a:endParaRPr>
          </a:p>
          <a:p>
            <a:pPr algn="ctr"/>
            <a:endParaRPr lang="en-CA" sz="2800" b="1" i="1" dirty="0">
              <a:solidFill>
                <a:schemeClr val="bg1">
                  <a:lumMod val="95000"/>
                </a:schemeClr>
              </a:solidFill>
            </a:endParaRPr>
          </a:p>
          <a:p>
            <a:pPr algn="ctr"/>
            <a:endParaRPr lang="en-CA" sz="2800" b="1" i="1" dirty="0">
              <a:solidFill>
                <a:schemeClr val="bg1">
                  <a:lumMod val="95000"/>
                </a:schemeClr>
              </a:solidFill>
            </a:endParaRPr>
          </a:p>
          <a:p>
            <a:pPr algn="ctr"/>
            <a:endParaRPr lang="en-CA" sz="2800" b="1" i="1" dirty="0">
              <a:solidFill>
                <a:schemeClr val="bg1">
                  <a:lumMod val="95000"/>
                </a:schemeClr>
              </a:solidFill>
            </a:endParaRPr>
          </a:p>
          <a:p>
            <a:pPr algn="ctr"/>
            <a:endParaRPr lang="en-CA" sz="2800" b="1" i="1" dirty="0">
              <a:solidFill>
                <a:schemeClr val="bg1">
                  <a:lumMod val="95000"/>
                </a:schemeClr>
              </a:solidFill>
            </a:endParaRPr>
          </a:p>
          <a:p>
            <a:pPr algn="ctr"/>
            <a:endParaRPr lang="en-CA" sz="2800" b="1" i="1" dirty="0">
              <a:solidFill>
                <a:schemeClr val="bg1">
                  <a:lumMod val="95000"/>
                </a:schemeClr>
              </a:solidFill>
            </a:endParaRPr>
          </a:p>
          <a:p>
            <a:pPr algn="ctr"/>
            <a:endParaRPr lang="en-CA" sz="2800" b="1" i="1" dirty="0">
              <a:solidFill>
                <a:schemeClr val="bg1">
                  <a:lumMod val="95000"/>
                </a:schemeClr>
              </a:solidFill>
            </a:endParaRPr>
          </a:p>
          <a:p>
            <a:pPr algn="ctr"/>
            <a:br>
              <a:rPr lang="en-CA" sz="2800" b="1" i="1" dirty="0">
                <a:solidFill>
                  <a:schemeClr val="bg1">
                    <a:lumMod val="95000"/>
                  </a:schemeClr>
                </a:solidFill>
              </a:rPr>
            </a:br>
            <a:r>
              <a:rPr lang="en-CA" sz="2800" i="1" dirty="0">
                <a:solidFill>
                  <a:schemeClr val="bg1">
                    <a:lumMod val="95000"/>
                  </a:schemeClr>
                </a:solidFill>
              </a:rPr>
              <a:t>“</a:t>
            </a:r>
            <a:r>
              <a:rPr lang="en-CA" sz="2800" b="1" i="1" dirty="0">
                <a:solidFill>
                  <a:schemeClr val="bg1">
                    <a:lumMod val="95000"/>
                  </a:schemeClr>
                </a:solidFill>
              </a:rPr>
              <a:t>God knows </a:t>
            </a:r>
            <a:r>
              <a:rPr lang="en-CA" sz="2800" i="1" dirty="0">
                <a:solidFill>
                  <a:schemeClr val="bg1">
                    <a:lumMod val="95000"/>
                  </a:schemeClr>
                </a:solidFill>
              </a:rPr>
              <a:t>what’s best for me &amp; I lovingly </a:t>
            </a:r>
            <a:r>
              <a:rPr lang="en-CA" sz="2800" b="1" i="1" dirty="0">
                <a:solidFill>
                  <a:schemeClr val="bg1">
                    <a:lumMod val="95000"/>
                  </a:schemeClr>
                </a:solidFill>
              </a:rPr>
              <a:t>obey</a:t>
            </a:r>
            <a:r>
              <a:rPr lang="en-CA" sz="2800" i="1" dirty="0">
                <a:solidFill>
                  <a:schemeClr val="bg1">
                    <a:lumMod val="95000"/>
                  </a:schemeClr>
                </a:solidFill>
              </a:rPr>
              <a:t>.”</a:t>
            </a:r>
          </a:p>
        </p:txBody>
      </p:sp>
      <p:pic>
        <p:nvPicPr>
          <p:cNvPr id="1026" name="Picture 2" descr="when your child disobeys on purpose">
            <a:extLst>
              <a:ext uri="{FF2B5EF4-FFF2-40B4-BE49-F238E27FC236}">
                <a16:creationId xmlns:a16="http://schemas.microsoft.com/office/drawing/2014/main" id="{168B1E05-0CA7-D584-104A-1502314E926A}"/>
              </a:ext>
            </a:extLst>
          </p:cNvPr>
          <p:cNvPicPr>
            <a:picLocks noChangeAspect="1" noChangeArrowheads="1"/>
          </p:cNvPicPr>
          <p:nvPr/>
        </p:nvPicPr>
        <p:blipFill rotWithShape="1">
          <a:blip r:embed="rId3" cstate="print">
            <a:alphaModFix amt="70000"/>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l="30171" t="9160" r="19829"/>
          <a:stretch/>
        </p:blipFill>
        <p:spPr bwMode="auto">
          <a:xfrm>
            <a:off x="958943" y="2421016"/>
            <a:ext cx="2521765" cy="316413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7A469B8-61A1-7345-A48B-402F38A858B9}"/>
              </a:ext>
            </a:extLst>
          </p:cNvPr>
          <p:cNvPicPr>
            <a:picLocks noChangeAspect="1" noChangeArrowheads="1"/>
          </p:cNvPicPr>
          <p:nvPr/>
        </p:nvPicPr>
        <p:blipFill rotWithShape="1">
          <a:blip r:embed="rId5">
            <a:alphaModFix amt="85000"/>
            <a:extLst>
              <a:ext uri="{BEBA8EAE-BF5A-486C-A8C5-ECC9F3942E4B}">
                <a14:imgProps xmlns:a14="http://schemas.microsoft.com/office/drawing/2010/main">
                  <a14:imgLayer r:embed="rId6">
                    <a14:imgEffect>
                      <a14:artisticCement/>
                    </a14:imgEffect>
                  </a14:imgLayer>
                </a14:imgProps>
              </a:ext>
              <a:ext uri="{28A0092B-C50C-407E-A947-70E740481C1C}">
                <a14:useLocalDpi xmlns:a14="http://schemas.microsoft.com/office/drawing/2010/main" val="0"/>
              </a:ext>
            </a:extLst>
          </a:blip>
          <a:srcRect l="10957" r="11776"/>
          <a:stretch/>
        </p:blipFill>
        <p:spPr bwMode="auto">
          <a:xfrm>
            <a:off x="4948191" y="2445089"/>
            <a:ext cx="3939933" cy="286746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0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89C62E-FA4F-F2E9-D4FE-F47F057757E1}"/>
              </a:ext>
            </a:extLst>
          </p:cNvPr>
          <p:cNvPicPr>
            <a:picLocks noChangeAspect="1"/>
          </p:cNvPicPr>
          <p:nvPr/>
        </p:nvPicPr>
        <p:blipFill>
          <a:blip r:embed="rId3"/>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15AA822A-848F-1548-1242-41914576FBBE}"/>
              </a:ext>
            </a:extLst>
          </p:cNvPr>
          <p:cNvSpPr>
            <a:spLocks noGrp="1"/>
          </p:cNvSpPr>
          <p:nvPr>
            <p:ph type="title"/>
          </p:nvPr>
        </p:nvSpPr>
        <p:spPr/>
        <p:txBody>
          <a:bodyPr/>
          <a:lstStyle/>
          <a:p>
            <a:r>
              <a:rPr lang="en-CA" dirty="0"/>
              <a:t>Obedience </a:t>
            </a:r>
          </a:p>
        </p:txBody>
      </p:sp>
      <p:graphicFrame>
        <p:nvGraphicFramePr>
          <p:cNvPr id="4" name="Content Placeholder 3">
            <a:extLst>
              <a:ext uri="{FF2B5EF4-FFF2-40B4-BE49-F238E27FC236}">
                <a16:creationId xmlns:a16="http://schemas.microsoft.com/office/drawing/2014/main" id="{594EF70E-AACA-609D-7329-998AE4D05CFC}"/>
              </a:ext>
            </a:extLst>
          </p:cNvPr>
          <p:cNvGraphicFramePr>
            <a:graphicFrameLocks noGrp="1"/>
          </p:cNvGraphicFramePr>
          <p:nvPr>
            <p:ph idx="1"/>
            <p:extLst>
              <p:ext uri="{D42A27DB-BD31-4B8C-83A1-F6EECF244321}">
                <p14:modId xmlns:p14="http://schemas.microsoft.com/office/powerpoint/2010/main" val="2111743715"/>
              </p:ext>
            </p:extLst>
          </p:nvPr>
        </p:nvGraphicFramePr>
        <p:xfrm>
          <a:off x="312821" y="1427579"/>
          <a:ext cx="6039853" cy="50652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43346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FFC000"/>
                </a:solidFill>
              </a:rPr>
              <a:t>Additional Material</a:t>
            </a:r>
          </a:p>
        </p:txBody>
      </p:sp>
    </p:spTree>
    <p:extLst>
      <p:ext uri="{BB962C8B-B14F-4D97-AF65-F5344CB8AC3E}">
        <p14:creationId xmlns:p14="http://schemas.microsoft.com/office/powerpoint/2010/main" val="1600630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69B3E-5050-A36F-A48F-966301E7498C}"/>
              </a:ext>
            </a:extLst>
          </p:cNvPr>
          <p:cNvSpPr>
            <a:spLocks noGrp="1"/>
          </p:cNvSpPr>
          <p:nvPr>
            <p:ph type="title"/>
          </p:nvPr>
        </p:nvSpPr>
        <p:spPr>
          <a:xfrm>
            <a:off x="139147" y="176283"/>
            <a:ext cx="8875643" cy="261039"/>
          </a:xfrm>
        </p:spPr>
        <p:txBody>
          <a:bodyPr>
            <a:normAutofit fontScale="90000"/>
          </a:bodyPr>
          <a:lstStyle/>
          <a:p>
            <a:r>
              <a:rPr lang="en-CA" dirty="0">
                <a:solidFill>
                  <a:srgbClr val="00B0F0"/>
                </a:solidFill>
              </a:rPr>
              <a:t>John chapter 9 – The Man Born Blind</a:t>
            </a:r>
          </a:p>
        </p:txBody>
      </p:sp>
      <p:sp>
        <p:nvSpPr>
          <p:cNvPr id="3" name="Content Placeholder 2">
            <a:extLst>
              <a:ext uri="{FF2B5EF4-FFF2-40B4-BE49-F238E27FC236}">
                <a16:creationId xmlns:a16="http://schemas.microsoft.com/office/drawing/2014/main" id="{84BD7570-B1E9-4EB5-7A82-51302490B551}"/>
              </a:ext>
            </a:extLst>
          </p:cNvPr>
          <p:cNvSpPr>
            <a:spLocks noGrp="1"/>
          </p:cNvSpPr>
          <p:nvPr>
            <p:ph idx="1"/>
          </p:nvPr>
        </p:nvSpPr>
        <p:spPr>
          <a:xfrm>
            <a:off x="139148" y="815009"/>
            <a:ext cx="6281530" cy="5913782"/>
          </a:xfrm>
        </p:spPr>
        <p:txBody>
          <a:bodyPr>
            <a:normAutofit fontScale="85000" lnSpcReduction="20000"/>
          </a:bodyPr>
          <a:lstStyle/>
          <a:p>
            <a:pPr marL="0" indent="0" algn="l">
              <a:buNone/>
            </a:pPr>
            <a:r>
              <a:rPr lang="en-US" b="0" dirty="0">
                <a:effectLst/>
                <a:latin typeface="Garamond" panose="02020404030301010803" pitchFamily="18" charset="0"/>
              </a:rPr>
              <a:t>Now as Jesus passed by,</a:t>
            </a:r>
            <a:br>
              <a:rPr lang="en-US" b="0" dirty="0">
                <a:effectLst/>
                <a:latin typeface="Garamond" panose="02020404030301010803" pitchFamily="18" charset="0"/>
              </a:rPr>
            </a:br>
            <a:r>
              <a:rPr lang="en-US" b="0" dirty="0">
                <a:effectLst/>
                <a:latin typeface="Garamond" panose="02020404030301010803" pitchFamily="18" charset="0"/>
              </a:rPr>
              <a:t> He saw a man who was blind from birth.</a:t>
            </a:r>
          </a:p>
          <a:p>
            <a:pPr marL="0" indent="0" algn="l">
              <a:buNone/>
            </a:pPr>
            <a:r>
              <a:rPr lang="en-US" b="1" baseline="30000" dirty="0">
                <a:effectLst/>
                <a:latin typeface="Garamond" panose="02020404030301010803" pitchFamily="18" charset="0"/>
              </a:rPr>
              <a:t>2 </a:t>
            </a:r>
            <a:r>
              <a:rPr lang="en-US" b="0" dirty="0">
                <a:effectLst/>
                <a:latin typeface="Garamond" panose="02020404030301010803" pitchFamily="18" charset="0"/>
              </a:rPr>
              <a:t>And His disciples asked Him, saying, “Rabbi, who sinned, this man or his parents, that he was born blind?”</a:t>
            </a:r>
          </a:p>
          <a:p>
            <a:pPr marL="0" indent="0" algn="l">
              <a:buNone/>
            </a:pPr>
            <a:r>
              <a:rPr lang="en-US" b="1" baseline="30000" dirty="0">
                <a:effectLst/>
                <a:latin typeface="Garamond" panose="02020404030301010803" pitchFamily="18" charset="0"/>
              </a:rPr>
              <a:t>3 </a:t>
            </a:r>
            <a:r>
              <a:rPr lang="en-US" b="0" dirty="0">
                <a:effectLst/>
                <a:latin typeface="Garamond" panose="02020404030301010803" pitchFamily="18" charset="0"/>
              </a:rPr>
              <a:t>Jesus answered, “Neither this man nor his parents sinned, but that the works of God should be revealed in him.</a:t>
            </a:r>
          </a:p>
          <a:p>
            <a:pPr marL="0" indent="0" algn="l">
              <a:buNone/>
            </a:pPr>
            <a:r>
              <a:rPr lang="en-US" b="1" baseline="30000" dirty="0">
                <a:effectLst/>
                <a:latin typeface="Garamond" panose="02020404030301010803" pitchFamily="18" charset="0"/>
              </a:rPr>
              <a:t>4 </a:t>
            </a:r>
            <a:r>
              <a:rPr lang="en-US" b="0" dirty="0">
                <a:effectLst/>
                <a:latin typeface="Garamond" panose="02020404030301010803" pitchFamily="18" charset="0"/>
              </a:rPr>
              <a:t>I must work the works of Him who sent Me while it is day; the night is coming when no one can work.</a:t>
            </a:r>
          </a:p>
          <a:p>
            <a:pPr marL="0" indent="0" algn="l">
              <a:buNone/>
            </a:pPr>
            <a:r>
              <a:rPr lang="en-US" b="1" baseline="30000" dirty="0">
                <a:effectLst/>
                <a:latin typeface="Garamond" panose="02020404030301010803" pitchFamily="18" charset="0"/>
              </a:rPr>
              <a:t>5 </a:t>
            </a:r>
            <a:r>
              <a:rPr lang="en-US" b="0" dirty="0">
                <a:effectLst/>
                <a:latin typeface="Garamond" panose="02020404030301010803" pitchFamily="18" charset="0"/>
              </a:rPr>
              <a:t>As long as I am in the world, I am the light of the world.”</a:t>
            </a:r>
          </a:p>
          <a:p>
            <a:pPr marL="0" indent="0" algn="l">
              <a:buNone/>
            </a:pPr>
            <a:r>
              <a:rPr lang="en-US" b="1" baseline="30000" dirty="0">
                <a:effectLst/>
                <a:latin typeface="Garamond" panose="02020404030301010803" pitchFamily="18" charset="0"/>
              </a:rPr>
              <a:t>6 </a:t>
            </a:r>
            <a:r>
              <a:rPr lang="en-US" b="0" dirty="0">
                <a:effectLst/>
                <a:latin typeface="Garamond" panose="02020404030301010803" pitchFamily="18" charset="0"/>
              </a:rPr>
              <a:t>When He had said these things, He spat on the ground and made clay with the saliva; and He anointed the eyes of the blind man with the clay.</a:t>
            </a:r>
          </a:p>
          <a:p>
            <a:pPr marL="0" indent="0" algn="l">
              <a:buNone/>
            </a:pPr>
            <a:r>
              <a:rPr lang="en-US" b="1" baseline="30000" dirty="0">
                <a:effectLst/>
                <a:latin typeface="Garamond" panose="02020404030301010803" pitchFamily="18" charset="0"/>
              </a:rPr>
              <a:t>7 </a:t>
            </a:r>
            <a:r>
              <a:rPr lang="en-US" b="0" dirty="0">
                <a:effectLst/>
                <a:latin typeface="Garamond" panose="02020404030301010803" pitchFamily="18" charset="0"/>
              </a:rPr>
              <a:t>And He said to him, “Go, wash in the pool of Siloam” (which is translated, Sent).</a:t>
            </a:r>
            <a:br>
              <a:rPr lang="en-US" b="0" dirty="0">
                <a:effectLst/>
                <a:latin typeface="Garamond" panose="02020404030301010803" pitchFamily="18" charset="0"/>
              </a:rPr>
            </a:br>
            <a:r>
              <a:rPr lang="en-US" b="1" dirty="0">
                <a:solidFill>
                  <a:schemeClr val="accent4"/>
                </a:solidFill>
                <a:effectLst/>
                <a:latin typeface="Garamond" panose="02020404030301010803" pitchFamily="18" charset="0"/>
              </a:rPr>
              <a:t>So he </a:t>
            </a:r>
            <a:r>
              <a:rPr lang="en-US" b="1" u="sng" dirty="0">
                <a:solidFill>
                  <a:schemeClr val="accent4"/>
                </a:solidFill>
                <a:effectLst/>
                <a:latin typeface="Garamond" panose="02020404030301010803" pitchFamily="18" charset="0"/>
              </a:rPr>
              <a:t>went and washed</a:t>
            </a:r>
            <a:r>
              <a:rPr lang="en-US" b="1" dirty="0">
                <a:solidFill>
                  <a:schemeClr val="accent4"/>
                </a:solidFill>
                <a:effectLst/>
                <a:latin typeface="Garamond" panose="02020404030301010803" pitchFamily="18" charset="0"/>
              </a:rPr>
              <a:t>, and came back </a:t>
            </a:r>
            <a:r>
              <a:rPr lang="en-US" b="1" u="sng" dirty="0">
                <a:solidFill>
                  <a:schemeClr val="accent4"/>
                </a:solidFill>
                <a:effectLst/>
                <a:latin typeface="Garamond" panose="02020404030301010803" pitchFamily="18" charset="0"/>
              </a:rPr>
              <a:t>seeing</a:t>
            </a:r>
            <a:r>
              <a:rPr lang="en-US" b="1" dirty="0">
                <a:solidFill>
                  <a:schemeClr val="accent4"/>
                </a:solidFill>
                <a:effectLst/>
                <a:latin typeface="Garamond" panose="02020404030301010803" pitchFamily="18" charset="0"/>
              </a:rPr>
              <a:t>.</a:t>
            </a:r>
          </a:p>
        </p:txBody>
      </p:sp>
      <p:pic>
        <p:nvPicPr>
          <p:cNvPr id="1026" name="Picture 2" descr="FOURTH SUNDAY OF LENT, YEAR A">
            <a:extLst>
              <a:ext uri="{FF2B5EF4-FFF2-40B4-BE49-F238E27FC236}">
                <a16:creationId xmlns:a16="http://schemas.microsoft.com/office/drawing/2014/main" id="{DFE30851-BFC7-C70B-92B9-014356D83E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6549" y="1003852"/>
            <a:ext cx="2149074" cy="3001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515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69B3E-5050-A36F-A48F-966301E7498C}"/>
              </a:ext>
            </a:extLst>
          </p:cNvPr>
          <p:cNvSpPr>
            <a:spLocks noGrp="1"/>
          </p:cNvSpPr>
          <p:nvPr>
            <p:ph type="title"/>
          </p:nvPr>
        </p:nvSpPr>
        <p:spPr>
          <a:xfrm>
            <a:off x="139147" y="176283"/>
            <a:ext cx="8875643" cy="261039"/>
          </a:xfrm>
        </p:spPr>
        <p:txBody>
          <a:bodyPr>
            <a:normAutofit fontScale="90000"/>
          </a:bodyPr>
          <a:lstStyle/>
          <a:p>
            <a:r>
              <a:rPr lang="en-CA" dirty="0">
                <a:solidFill>
                  <a:srgbClr val="00B0F0"/>
                </a:solidFill>
              </a:rPr>
              <a:t>2 Kings chapter 5 – Naaman the Syrian</a:t>
            </a:r>
          </a:p>
        </p:txBody>
      </p:sp>
      <p:sp>
        <p:nvSpPr>
          <p:cNvPr id="3" name="Content Placeholder 2">
            <a:extLst>
              <a:ext uri="{FF2B5EF4-FFF2-40B4-BE49-F238E27FC236}">
                <a16:creationId xmlns:a16="http://schemas.microsoft.com/office/drawing/2014/main" id="{84BD7570-B1E9-4EB5-7A82-51302490B551}"/>
              </a:ext>
            </a:extLst>
          </p:cNvPr>
          <p:cNvSpPr>
            <a:spLocks noGrp="1"/>
          </p:cNvSpPr>
          <p:nvPr>
            <p:ph idx="1"/>
          </p:nvPr>
        </p:nvSpPr>
        <p:spPr>
          <a:xfrm>
            <a:off x="139147" y="566530"/>
            <a:ext cx="8875643" cy="6162261"/>
          </a:xfrm>
        </p:spPr>
        <p:txBody>
          <a:bodyPr>
            <a:normAutofit fontScale="77500" lnSpcReduction="20000"/>
          </a:bodyPr>
          <a:lstStyle/>
          <a:p>
            <a:pPr marL="0" indent="0" algn="l">
              <a:buNone/>
            </a:pPr>
            <a:r>
              <a:rPr lang="en-US" b="1" dirty="0">
                <a:effectLst/>
                <a:latin typeface="Garamond" panose="02020404030301010803" pitchFamily="18" charset="0"/>
              </a:rPr>
              <a:t>5 </a:t>
            </a:r>
            <a:r>
              <a:rPr lang="en-US" dirty="0">
                <a:effectLst/>
                <a:latin typeface="Garamond" panose="02020404030301010803" pitchFamily="18" charset="0"/>
              </a:rPr>
              <a:t>Now Naaman, commander of the army of the king of Syria, was a great and honorable man in the eyes of his master, because by him the </a:t>
            </a:r>
            <a:r>
              <a:rPr lang="en-US" cap="small" dirty="0">
                <a:effectLst/>
                <a:latin typeface="Garamond" panose="02020404030301010803" pitchFamily="18" charset="0"/>
              </a:rPr>
              <a:t>Lord</a:t>
            </a:r>
            <a:r>
              <a:rPr lang="en-US" dirty="0">
                <a:effectLst/>
                <a:latin typeface="Garamond" panose="02020404030301010803" pitchFamily="18" charset="0"/>
              </a:rPr>
              <a:t> had given victory to Syria. He was also a mighty man of valor, but a leper. </a:t>
            </a:r>
            <a:r>
              <a:rPr lang="en-US" b="1" baseline="30000" dirty="0">
                <a:effectLst/>
                <a:latin typeface="Garamond" panose="02020404030301010803" pitchFamily="18" charset="0"/>
              </a:rPr>
              <a:t>2 </a:t>
            </a:r>
            <a:r>
              <a:rPr lang="en-US" dirty="0">
                <a:effectLst/>
                <a:latin typeface="Garamond" panose="02020404030301010803" pitchFamily="18" charset="0"/>
              </a:rPr>
              <a:t>And the Syrians had gone out on raids, and had brought back captive a young girl from the land of Israel. She waited on Naaman’s wife. </a:t>
            </a:r>
            <a:r>
              <a:rPr lang="en-US" b="1" baseline="30000" dirty="0">
                <a:effectLst/>
                <a:latin typeface="Garamond" panose="02020404030301010803" pitchFamily="18" charset="0"/>
              </a:rPr>
              <a:t>3 </a:t>
            </a:r>
            <a:r>
              <a:rPr lang="en-US" dirty="0">
                <a:effectLst/>
                <a:latin typeface="Garamond" panose="02020404030301010803" pitchFamily="18" charset="0"/>
              </a:rPr>
              <a:t>Then she said to her mistress, “If only my master were with the prophet who is in Samaria! For he would heal him of his leprosy.”</a:t>
            </a:r>
          </a:p>
          <a:p>
            <a:pPr marL="0" indent="0" algn="l">
              <a:buNone/>
            </a:pPr>
            <a:r>
              <a:rPr lang="en-US" b="1" baseline="30000" dirty="0">
                <a:effectLst/>
                <a:latin typeface="Garamond" panose="02020404030301010803" pitchFamily="18" charset="0"/>
              </a:rPr>
              <a:t>4 </a:t>
            </a:r>
            <a:r>
              <a:rPr lang="en-US" dirty="0">
                <a:effectLst/>
                <a:latin typeface="Garamond" panose="02020404030301010803" pitchFamily="18" charset="0"/>
              </a:rPr>
              <a:t>And Naaman went in and told his master, saying, “Thus and thus said the girl who is from the land of Israel.”</a:t>
            </a:r>
          </a:p>
          <a:p>
            <a:pPr marL="0" indent="0" algn="l">
              <a:buNone/>
            </a:pPr>
            <a:r>
              <a:rPr lang="en-US" b="1" baseline="30000" dirty="0">
                <a:effectLst/>
                <a:latin typeface="Garamond" panose="02020404030301010803" pitchFamily="18" charset="0"/>
              </a:rPr>
              <a:t>5 </a:t>
            </a:r>
            <a:r>
              <a:rPr lang="en-US" dirty="0">
                <a:effectLst/>
                <a:latin typeface="Garamond" panose="02020404030301010803" pitchFamily="18" charset="0"/>
              </a:rPr>
              <a:t>Then the king of Syria said,</a:t>
            </a:r>
            <a:r>
              <a:rPr lang="en-US" dirty="0">
                <a:latin typeface="Garamond" panose="02020404030301010803" pitchFamily="18" charset="0"/>
              </a:rPr>
              <a:t> </a:t>
            </a:r>
            <a:r>
              <a:rPr lang="en-US" dirty="0">
                <a:effectLst/>
                <a:latin typeface="Garamond" panose="02020404030301010803" pitchFamily="18" charset="0"/>
              </a:rPr>
              <a:t>“Go now, and I will send a letter to the king of Israel.” So he departed and took with him ten talents of silver, six thousand shekels of gold, and ten changes of clothing.</a:t>
            </a:r>
          </a:p>
          <a:p>
            <a:pPr marL="0" indent="0" algn="l">
              <a:buNone/>
            </a:pPr>
            <a:r>
              <a:rPr lang="en-US" b="1" baseline="30000" dirty="0">
                <a:effectLst/>
                <a:latin typeface="Garamond" panose="02020404030301010803" pitchFamily="18" charset="0"/>
              </a:rPr>
              <a:t>6 </a:t>
            </a:r>
            <a:r>
              <a:rPr lang="en-US" dirty="0">
                <a:effectLst/>
                <a:latin typeface="Garamond" panose="02020404030301010803" pitchFamily="18" charset="0"/>
              </a:rPr>
              <a:t>Then he brought the letter to the king of Israel, which said, Now be advised, when this letter comes to you, that I have sent Naaman my servant to you, that you may heal him of his leprosy.</a:t>
            </a:r>
          </a:p>
          <a:p>
            <a:pPr marL="0" indent="0" algn="l">
              <a:buNone/>
            </a:pPr>
            <a:r>
              <a:rPr lang="en-US" b="1" baseline="30000" dirty="0">
                <a:effectLst/>
                <a:latin typeface="Garamond" panose="02020404030301010803" pitchFamily="18" charset="0"/>
              </a:rPr>
              <a:t>7 </a:t>
            </a:r>
            <a:r>
              <a:rPr lang="en-US" dirty="0">
                <a:effectLst/>
                <a:latin typeface="Garamond" panose="02020404030301010803" pitchFamily="18" charset="0"/>
              </a:rPr>
              <a:t>And it happened, when the king of Israel read the letter, that he tore his clothes and said, “Am I God, to kill and make alive, that this man sends a man to me to heal him of his leprosy? Therefore please consider, and see how he seeks a quarrel with me.”</a:t>
            </a:r>
          </a:p>
          <a:p>
            <a:pPr marL="0" indent="0" algn="l">
              <a:buNone/>
            </a:pPr>
            <a:r>
              <a:rPr lang="en-US" b="1" baseline="30000" dirty="0">
                <a:effectLst/>
                <a:latin typeface="Garamond" panose="02020404030301010803" pitchFamily="18" charset="0"/>
              </a:rPr>
              <a:t>8 </a:t>
            </a:r>
            <a:r>
              <a:rPr lang="en-US" dirty="0">
                <a:effectLst/>
                <a:latin typeface="Garamond" panose="02020404030301010803" pitchFamily="18" charset="0"/>
              </a:rPr>
              <a:t>So it was, when Elisha the man of God heard that the king of Israel had torn his clothes, that he sent to the king, saying, “Why have you torn your clothes? Please let him come to me, and he shall know that there is a prophet in Israel.”</a:t>
            </a:r>
          </a:p>
        </p:txBody>
      </p:sp>
    </p:spTree>
    <p:extLst>
      <p:ext uri="{BB962C8B-B14F-4D97-AF65-F5344CB8AC3E}">
        <p14:creationId xmlns:p14="http://schemas.microsoft.com/office/powerpoint/2010/main" val="566523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96A22A-8AB0-6A94-C8A0-A86B17F4C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7C0A3167-CCBD-8E75-B571-4EAF1D3E8C35}"/>
              </a:ext>
            </a:extLst>
          </p:cNvPr>
          <p:cNvSpPr txBox="1"/>
          <p:nvPr/>
        </p:nvSpPr>
        <p:spPr>
          <a:xfrm>
            <a:off x="0" y="5835315"/>
            <a:ext cx="1202573" cy="923330"/>
          </a:xfrm>
          <a:prstGeom prst="rect">
            <a:avLst/>
          </a:prstGeom>
          <a:noFill/>
        </p:spPr>
        <p:txBody>
          <a:bodyPr wrap="none" rtlCol="0">
            <a:spAutoFit/>
          </a:bodyPr>
          <a:lstStyle/>
          <a:p>
            <a:r>
              <a:rPr lang="en-CA" dirty="0">
                <a:solidFill>
                  <a:schemeClr val="bg1"/>
                </a:solidFill>
                <a:effectLst>
                  <a:outerShdw blurRad="38100" dist="38100" dir="2700000" algn="tl">
                    <a:srgbClr val="000000">
                      <a:alpha val="43137"/>
                    </a:srgbClr>
                  </a:outerShdw>
                </a:effectLst>
              </a:rPr>
              <a:t>Refer to:</a:t>
            </a:r>
            <a:br>
              <a:rPr lang="en-CA" dirty="0">
                <a:solidFill>
                  <a:schemeClr val="bg1"/>
                </a:solidFill>
                <a:effectLst>
                  <a:outerShdw blurRad="38100" dist="38100" dir="2700000" algn="tl">
                    <a:srgbClr val="000000">
                      <a:alpha val="43137"/>
                    </a:srgbClr>
                  </a:outerShdw>
                </a:effectLst>
              </a:rPr>
            </a:br>
            <a:r>
              <a:rPr lang="en-CA" dirty="0">
                <a:solidFill>
                  <a:schemeClr val="bg1"/>
                </a:solidFill>
                <a:effectLst>
                  <a:outerShdw blurRad="38100" dist="38100" dir="2700000" algn="tl">
                    <a:srgbClr val="000000">
                      <a:alpha val="43137"/>
                    </a:srgbClr>
                  </a:outerShdw>
                </a:effectLst>
              </a:rPr>
              <a:t>Genesis 12</a:t>
            </a:r>
          </a:p>
          <a:p>
            <a:r>
              <a:rPr lang="en-CA" dirty="0">
                <a:solidFill>
                  <a:schemeClr val="bg1"/>
                </a:solidFill>
                <a:effectLst>
                  <a:outerShdw blurRad="38100" dist="38100" dir="2700000" algn="tl">
                    <a:srgbClr val="000000">
                      <a:alpha val="43137"/>
                    </a:srgbClr>
                  </a:outerShdw>
                </a:effectLst>
              </a:rPr>
              <a:t>Genesis 22</a:t>
            </a:r>
          </a:p>
        </p:txBody>
      </p:sp>
    </p:spTree>
    <p:extLst>
      <p:ext uri="{BB962C8B-B14F-4D97-AF65-F5344CB8AC3E}">
        <p14:creationId xmlns:p14="http://schemas.microsoft.com/office/powerpoint/2010/main" val="3890653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69B3E-5050-A36F-A48F-966301E7498C}"/>
              </a:ext>
            </a:extLst>
          </p:cNvPr>
          <p:cNvSpPr>
            <a:spLocks noGrp="1"/>
          </p:cNvSpPr>
          <p:nvPr>
            <p:ph type="title"/>
          </p:nvPr>
        </p:nvSpPr>
        <p:spPr>
          <a:xfrm>
            <a:off x="139147" y="176283"/>
            <a:ext cx="8875643" cy="261039"/>
          </a:xfrm>
        </p:spPr>
        <p:txBody>
          <a:bodyPr>
            <a:normAutofit fontScale="90000"/>
          </a:bodyPr>
          <a:lstStyle/>
          <a:p>
            <a:r>
              <a:rPr lang="en-CA" dirty="0">
                <a:solidFill>
                  <a:srgbClr val="00B0F0"/>
                </a:solidFill>
              </a:rPr>
              <a:t>2 Kings chapter 5 (cont’d)</a:t>
            </a:r>
          </a:p>
        </p:txBody>
      </p:sp>
      <p:sp>
        <p:nvSpPr>
          <p:cNvPr id="3" name="Content Placeholder 2">
            <a:extLst>
              <a:ext uri="{FF2B5EF4-FFF2-40B4-BE49-F238E27FC236}">
                <a16:creationId xmlns:a16="http://schemas.microsoft.com/office/drawing/2014/main" id="{84BD7570-B1E9-4EB5-7A82-51302490B551}"/>
              </a:ext>
            </a:extLst>
          </p:cNvPr>
          <p:cNvSpPr>
            <a:spLocks noGrp="1"/>
          </p:cNvSpPr>
          <p:nvPr>
            <p:ph idx="1"/>
          </p:nvPr>
        </p:nvSpPr>
        <p:spPr>
          <a:xfrm>
            <a:off x="139147" y="566530"/>
            <a:ext cx="8875643" cy="6162261"/>
          </a:xfrm>
        </p:spPr>
        <p:txBody>
          <a:bodyPr>
            <a:normAutofit fontScale="77500" lnSpcReduction="20000"/>
          </a:bodyPr>
          <a:lstStyle/>
          <a:p>
            <a:pPr marL="0" indent="0" algn="l">
              <a:buNone/>
            </a:pPr>
            <a:endParaRPr lang="en-US" b="1" baseline="30000" dirty="0">
              <a:effectLst/>
              <a:latin typeface="Garamond" panose="02020404030301010803" pitchFamily="18" charset="0"/>
            </a:endParaRPr>
          </a:p>
          <a:p>
            <a:pPr marL="0" indent="0" algn="l">
              <a:buNone/>
            </a:pPr>
            <a:r>
              <a:rPr lang="en-US" b="1" baseline="30000" dirty="0">
                <a:effectLst/>
                <a:latin typeface="Garamond" panose="02020404030301010803" pitchFamily="18" charset="0"/>
              </a:rPr>
              <a:t>9 </a:t>
            </a:r>
            <a:r>
              <a:rPr lang="en-US" b="0" dirty="0">
                <a:effectLst/>
                <a:latin typeface="Garamond" panose="02020404030301010803" pitchFamily="18" charset="0"/>
              </a:rPr>
              <a:t>Then Naaman went with his horses and chariot, and he stood at the door of Elisha’s house.</a:t>
            </a:r>
          </a:p>
          <a:p>
            <a:pPr marL="0" indent="0" algn="l">
              <a:buNone/>
            </a:pPr>
            <a:r>
              <a:rPr lang="en-US" b="1" baseline="30000" dirty="0">
                <a:effectLst/>
                <a:latin typeface="Garamond" panose="02020404030301010803" pitchFamily="18" charset="0"/>
              </a:rPr>
              <a:t>10 </a:t>
            </a:r>
            <a:r>
              <a:rPr lang="en-US" b="0" dirty="0">
                <a:effectLst/>
                <a:latin typeface="Garamond" panose="02020404030301010803" pitchFamily="18" charset="0"/>
              </a:rPr>
              <a:t>And Elisha sent a messenger to him, saying, </a:t>
            </a:r>
            <a:r>
              <a:rPr lang="en-US" dirty="0">
                <a:solidFill>
                  <a:schemeClr val="accent4"/>
                </a:solidFill>
                <a:effectLst/>
                <a:latin typeface="Garamond" panose="02020404030301010803" pitchFamily="18" charset="0"/>
              </a:rPr>
              <a:t>“Go and wash in the Jordan seven times, and your flesh shall be restored to you, and you shall be clean.”</a:t>
            </a:r>
          </a:p>
          <a:p>
            <a:pPr marL="0" indent="0" algn="l">
              <a:buNone/>
            </a:pPr>
            <a:r>
              <a:rPr lang="en-US" b="1" baseline="30000" dirty="0">
                <a:effectLst/>
                <a:latin typeface="Garamond" panose="02020404030301010803" pitchFamily="18" charset="0"/>
              </a:rPr>
              <a:t>11 </a:t>
            </a:r>
            <a:r>
              <a:rPr lang="en-US" b="0" dirty="0">
                <a:effectLst/>
                <a:latin typeface="Garamond" panose="02020404030301010803" pitchFamily="18" charset="0"/>
              </a:rPr>
              <a:t>But Naaman became </a:t>
            </a:r>
            <a:r>
              <a:rPr lang="en-US" b="1" dirty="0">
                <a:solidFill>
                  <a:schemeClr val="accent4"/>
                </a:solidFill>
                <a:effectLst/>
                <a:latin typeface="Garamond" panose="02020404030301010803" pitchFamily="18" charset="0"/>
              </a:rPr>
              <a:t>furious</a:t>
            </a:r>
            <a:r>
              <a:rPr lang="en-US" b="0" dirty="0">
                <a:effectLst/>
                <a:latin typeface="Garamond" panose="02020404030301010803" pitchFamily="18" charset="0"/>
              </a:rPr>
              <a:t>, and went away and said, “Indeed, I said to myself, ‘He will surely come out to me, and stand and call on the name of the </a:t>
            </a:r>
            <a:r>
              <a:rPr lang="en-US" b="0" cap="small" dirty="0">
                <a:effectLst/>
                <a:latin typeface="Garamond" panose="02020404030301010803" pitchFamily="18" charset="0"/>
              </a:rPr>
              <a:t>Lord</a:t>
            </a:r>
            <a:r>
              <a:rPr lang="en-US" b="0" dirty="0">
                <a:effectLst/>
                <a:latin typeface="Garamond" panose="02020404030301010803" pitchFamily="18" charset="0"/>
              </a:rPr>
              <a:t> his God, and wave his hand over the place, and heal the leprosy.’</a:t>
            </a:r>
          </a:p>
          <a:p>
            <a:pPr marL="0" indent="0" algn="l">
              <a:buNone/>
            </a:pPr>
            <a:r>
              <a:rPr lang="en-US" b="1" baseline="30000" dirty="0">
                <a:effectLst/>
                <a:latin typeface="Garamond" panose="02020404030301010803" pitchFamily="18" charset="0"/>
              </a:rPr>
              <a:t>12 </a:t>
            </a:r>
            <a:r>
              <a:rPr lang="en-US" b="0" dirty="0">
                <a:effectLst/>
                <a:latin typeface="Garamond" panose="02020404030301010803" pitchFamily="18" charset="0"/>
              </a:rPr>
              <a:t>Are not the </a:t>
            </a:r>
            <a:r>
              <a:rPr lang="en-US" b="0" dirty="0" err="1">
                <a:effectLst/>
                <a:latin typeface="Garamond" panose="02020404030301010803" pitchFamily="18" charset="0"/>
              </a:rPr>
              <a:t>Abanah</a:t>
            </a:r>
            <a:r>
              <a:rPr lang="en-US" b="0" dirty="0">
                <a:effectLst/>
                <a:latin typeface="Garamond" panose="02020404030301010803" pitchFamily="18" charset="0"/>
              </a:rPr>
              <a:t> and the </a:t>
            </a:r>
            <a:r>
              <a:rPr lang="en-US" b="0" dirty="0" err="1">
                <a:effectLst/>
                <a:latin typeface="Garamond" panose="02020404030301010803" pitchFamily="18" charset="0"/>
              </a:rPr>
              <a:t>Pharpar</a:t>
            </a:r>
            <a:r>
              <a:rPr lang="en-US" b="0" dirty="0">
                <a:effectLst/>
                <a:latin typeface="Garamond" panose="02020404030301010803" pitchFamily="18" charset="0"/>
              </a:rPr>
              <a:t>, the rivers of Damascus, better than all the waters of Israel? Could I not wash in them and be clean?” So he turned and went away in a rage.</a:t>
            </a:r>
          </a:p>
          <a:p>
            <a:pPr marL="0" indent="0" algn="l">
              <a:buNone/>
            </a:pPr>
            <a:r>
              <a:rPr lang="en-US" b="1" baseline="30000" dirty="0">
                <a:effectLst/>
                <a:latin typeface="Garamond" panose="02020404030301010803" pitchFamily="18" charset="0"/>
              </a:rPr>
              <a:t>13 </a:t>
            </a:r>
            <a:r>
              <a:rPr lang="en-US" dirty="0">
                <a:effectLst/>
                <a:latin typeface="Garamond" panose="02020404030301010803" pitchFamily="18" charset="0"/>
              </a:rPr>
              <a:t>And his servants came near and spoke to him, and said, </a:t>
            </a:r>
            <a:r>
              <a:rPr lang="en-US" dirty="0">
                <a:solidFill>
                  <a:schemeClr val="accent4"/>
                </a:solidFill>
                <a:effectLst/>
                <a:latin typeface="Garamond" panose="02020404030301010803" pitchFamily="18" charset="0"/>
              </a:rPr>
              <a:t>“My father, </a:t>
            </a:r>
            <a:r>
              <a:rPr lang="en-US" b="1" dirty="0">
                <a:solidFill>
                  <a:schemeClr val="accent4"/>
                </a:solidFill>
                <a:effectLst/>
                <a:latin typeface="Garamond" panose="02020404030301010803" pitchFamily="18" charset="0"/>
              </a:rPr>
              <a:t>if the prophet had told you to do something great, would you not have done it? </a:t>
            </a:r>
            <a:r>
              <a:rPr lang="en-US" dirty="0">
                <a:solidFill>
                  <a:schemeClr val="accent4"/>
                </a:solidFill>
                <a:effectLst/>
                <a:latin typeface="Garamond" panose="02020404030301010803" pitchFamily="18" charset="0"/>
              </a:rPr>
              <a:t>How much more then, when he says to you, ‘Wash, and be clean’?”</a:t>
            </a:r>
          </a:p>
          <a:p>
            <a:pPr marL="0" indent="0" algn="l">
              <a:buNone/>
            </a:pPr>
            <a:r>
              <a:rPr lang="en-US" b="1" baseline="30000" dirty="0">
                <a:solidFill>
                  <a:schemeClr val="accent4"/>
                </a:solidFill>
                <a:effectLst/>
                <a:latin typeface="Garamond" panose="02020404030301010803" pitchFamily="18" charset="0"/>
              </a:rPr>
              <a:t>14 </a:t>
            </a:r>
            <a:r>
              <a:rPr lang="en-US" b="1" dirty="0">
                <a:solidFill>
                  <a:schemeClr val="accent4"/>
                </a:solidFill>
                <a:effectLst/>
                <a:latin typeface="Garamond" panose="02020404030301010803" pitchFamily="18" charset="0"/>
              </a:rPr>
              <a:t>So he </a:t>
            </a:r>
            <a:r>
              <a:rPr lang="en-US" b="1" u="sng" dirty="0">
                <a:solidFill>
                  <a:schemeClr val="accent4"/>
                </a:solidFill>
                <a:effectLst/>
                <a:latin typeface="Garamond" panose="02020404030301010803" pitchFamily="18" charset="0"/>
              </a:rPr>
              <a:t>went down and dipped seven times in the Jordan</a:t>
            </a:r>
            <a:r>
              <a:rPr lang="en-US" b="1" dirty="0">
                <a:solidFill>
                  <a:schemeClr val="accent4"/>
                </a:solidFill>
                <a:effectLst/>
                <a:latin typeface="Garamond" panose="02020404030301010803" pitchFamily="18" charset="0"/>
              </a:rPr>
              <a:t>, according to the saying of the man of God; and his flesh was restored like the flesh of a little child, and </a:t>
            </a:r>
            <a:r>
              <a:rPr lang="en-US" b="1" u="sng" dirty="0">
                <a:solidFill>
                  <a:schemeClr val="accent4"/>
                </a:solidFill>
                <a:effectLst/>
                <a:latin typeface="Garamond" panose="02020404030301010803" pitchFamily="18" charset="0"/>
              </a:rPr>
              <a:t>he was clean</a:t>
            </a:r>
            <a:r>
              <a:rPr lang="en-US" b="1" dirty="0">
                <a:solidFill>
                  <a:schemeClr val="accent4"/>
                </a:solidFill>
                <a:effectLst/>
                <a:latin typeface="Garamond" panose="02020404030301010803" pitchFamily="18" charset="0"/>
              </a:rPr>
              <a:t>.</a:t>
            </a:r>
          </a:p>
          <a:p>
            <a:pPr marL="0" indent="0" algn="l">
              <a:buNone/>
            </a:pPr>
            <a:r>
              <a:rPr lang="en-US" b="1" baseline="30000" dirty="0">
                <a:effectLst/>
                <a:latin typeface="Garamond" panose="02020404030301010803" pitchFamily="18" charset="0"/>
              </a:rPr>
              <a:t>15 </a:t>
            </a:r>
            <a:r>
              <a:rPr lang="en-US" b="0" dirty="0">
                <a:effectLst/>
                <a:latin typeface="Garamond" panose="02020404030301010803" pitchFamily="18" charset="0"/>
              </a:rPr>
              <a:t>And he returned to the man of God, he and all his aides, and came and stood before him; and he said, “Indeed, now I know that there is no God in all the earth, except in Israel; now therefore, please take a gift from your servant.”</a:t>
            </a:r>
          </a:p>
        </p:txBody>
      </p:sp>
    </p:spTree>
    <p:extLst>
      <p:ext uri="{BB962C8B-B14F-4D97-AF65-F5344CB8AC3E}">
        <p14:creationId xmlns:p14="http://schemas.microsoft.com/office/powerpoint/2010/main" val="786514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95DED-34A2-9E3E-B2CA-416236EDBD20}"/>
              </a:ext>
            </a:extLst>
          </p:cNvPr>
          <p:cNvSpPr>
            <a:spLocks noGrp="1"/>
          </p:cNvSpPr>
          <p:nvPr>
            <p:ph type="title"/>
          </p:nvPr>
        </p:nvSpPr>
        <p:spPr/>
        <p:txBody>
          <a:bodyPr/>
          <a:lstStyle/>
          <a:p>
            <a:r>
              <a:rPr lang="en-CA" dirty="0"/>
              <a:t>Discussion</a:t>
            </a:r>
          </a:p>
        </p:txBody>
      </p:sp>
      <p:sp>
        <p:nvSpPr>
          <p:cNvPr id="3" name="Content Placeholder 2">
            <a:extLst>
              <a:ext uri="{FF2B5EF4-FFF2-40B4-BE49-F238E27FC236}">
                <a16:creationId xmlns:a16="http://schemas.microsoft.com/office/drawing/2014/main" id="{805484FF-A9D0-1888-0924-6C2652A3CD2A}"/>
              </a:ext>
            </a:extLst>
          </p:cNvPr>
          <p:cNvSpPr>
            <a:spLocks noGrp="1"/>
          </p:cNvSpPr>
          <p:nvPr>
            <p:ph idx="1"/>
          </p:nvPr>
        </p:nvSpPr>
        <p:spPr>
          <a:xfrm>
            <a:off x="628650" y="1467852"/>
            <a:ext cx="7886700" cy="5025021"/>
          </a:xfrm>
        </p:spPr>
        <p:txBody>
          <a:bodyPr>
            <a:normAutofit fontScale="92500" lnSpcReduction="20000"/>
          </a:bodyPr>
          <a:lstStyle/>
          <a:p>
            <a:r>
              <a:rPr lang="en-US" i="1" dirty="0"/>
              <a:t>It is ok to ask questions.</a:t>
            </a:r>
          </a:p>
          <a:p>
            <a:r>
              <a:rPr lang="en-US" i="1" dirty="0"/>
              <a:t>What is blind obedience?</a:t>
            </a:r>
          </a:p>
          <a:p>
            <a:r>
              <a:rPr lang="en-US" i="1" dirty="0"/>
              <a:t>It is ok to try and understand.</a:t>
            </a:r>
          </a:p>
          <a:p>
            <a:r>
              <a:rPr lang="en-US" i="1" dirty="0"/>
              <a:t>It is ok to struggle.</a:t>
            </a:r>
            <a:br>
              <a:rPr lang="en-US" i="1" dirty="0"/>
            </a:br>
            <a:r>
              <a:rPr lang="en-US" i="1" dirty="0"/>
              <a:t>(yes, we all struggle, but it's not ok to be rebellious)</a:t>
            </a:r>
          </a:p>
          <a:p>
            <a:r>
              <a:rPr lang="en-US" i="1" dirty="0"/>
              <a:t>It is ok to fall once in a while?</a:t>
            </a:r>
            <a:br>
              <a:rPr lang="en-US" i="1" dirty="0"/>
            </a:br>
            <a:r>
              <a:rPr lang="en-US" i="1" dirty="0"/>
              <a:t>(but you must try to get up quickly)</a:t>
            </a:r>
          </a:p>
          <a:p>
            <a:r>
              <a:rPr lang="en-CA" i="1" dirty="0"/>
              <a:t>Who benefits from the obedience?</a:t>
            </a:r>
          </a:p>
          <a:p>
            <a:r>
              <a:rPr lang="en-CA" i="1" dirty="0"/>
              <a:t>What if the blind man did not obey the Lord?</a:t>
            </a:r>
          </a:p>
          <a:p>
            <a:r>
              <a:rPr lang="en-CA" i="1" dirty="0"/>
              <a:t>Could the Lord not just have opened the eyes of the blind man without sending him to wash?</a:t>
            </a:r>
          </a:p>
          <a:p>
            <a:r>
              <a:rPr lang="en-CA" i="1" dirty="0"/>
              <a:t>Could Elisha not have just waved his hand and asked God to heal Naaman the Syrian?</a:t>
            </a:r>
          </a:p>
        </p:txBody>
      </p:sp>
    </p:spTree>
    <p:extLst>
      <p:ext uri="{BB962C8B-B14F-4D97-AF65-F5344CB8AC3E}">
        <p14:creationId xmlns:p14="http://schemas.microsoft.com/office/powerpoint/2010/main" val="1734581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C463E1-C872-E2F4-EAF5-EE722C44F8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4228A9E8-F57D-6716-7132-87F0BB7BA5C4}"/>
              </a:ext>
            </a:extLst>
          </p:cNvPr>
          <p:cNvSpPr txBox="1"/>
          <p:nvPr/>
        </p:nvSpPr>
        <p:spPr>
          <a:xfrm>
            <a:off x="0" y="6211669"/>
            <a:ext cx="1505540" cy="646331"/>
          </a:xfrm>
          <a:prstGeom prst="rect">
            <a:avLst/>
          </a:prstGeom>
          <a:noFill/>
        </p:spPr>
        <p:txBody>
          <a:bodyPr wrap="none" rtlCol="0">
            <a:spAutoFit/>
          </a:bodyPr>
          <a:lstStyle/>
          <a:p>
            <a:r>
              <a:rPr lang="en-CA" dirty="0">
                <a:solidFill>
                  <a:schemeClr val="bg1"/>
                </a:solidFill>
                <a:effectLst>
                  <a:outerShdw blurRad="38100" dist="38100" dir="2700000" algn="tl">
                    <a:srgbClr val="000000">
                      <a:alpha val="43137"/>
                    </a:srgbClr>
                  </a:outerShdw>
                </a:effectLst>
              </a:rPr>
              <a:t>Refer to the</a:t>
            </a:r>
            <a:br>
              <a:rPr lang="en-CA" dirty="0">
                <a:solidFill>
                  <a:schemeClr val="bg1"/>
                </a:solidFill>
                <a:effectLst>
                  <a:outerShdw blurRad="38100" dist="38100" dir="2700000" algn="tl">
                    <a:srgbClr val="000000">
                      <a:alpha val="43137"/>
                    </a:srgbClr>
                  </a:outerShdw>
                </a:effectLst>
              </a:rPr>
            </a:br>
            <a:r>
              <a:rPr lang="en-CA" dirty="0">
                <a:solidFill>
                  <a:schemeClr val="bg1"/>
                </a:solidFill>
                <a:effectLst>
                  <a:outerShdw blurRad="38100" dist="38100" dir="2700000" algn="tl">
                    <a:srgbClr val="000000">
                      <a:alpha val="43137"/>
                    </a:srgbClr>
                  </a:outerShdw>
                </a:effectLst>
              </a:rPr>
              <a:t>Book of Jonah</a:t>
            </a:r>
          </a:p>
        </p:txBody>
      </p:sp>
    </p:spTree>
    <p:extLst>
      <p:ext uri="{BB962C8B-B14F-4D97-AF65-F5344CB8AC3E}">
        <p14:creationId xmlns:p14="http://schemas.microsoft.com/office/powerpoint/2010/main" val="2865003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a:extLst>
              <a:ext uri="{FF2B5EF4-FFF2-40B4-BE49-F238E27FC236}">
                <a16:creationId xmlns:a16="http://schemas.microsoft.com/office/drawing/2014/main" id="{80A19F29-DDA8-9C03-F2DB-0C6C54B268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7" t="1515"/>
          <a:stretch/>
        </p:blipFill>
        <p:spPr bwMode="auto">
          <a:xfrm>
            <a:off x="-3515" y="0"/>
            <a:ext cx="9147515"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ED0BEF9-7436-C19F-BA5A-2B308AF91063}"/>
              </a:ext>
            </a:extLst>
          </p:cNvPr>
          <p:cNvSpPr txBox="1"/>
          <p:nvPr/>
        </p:nvSpPr>
        <p:spPr>
          <a:xfrm>
            <a:off x="168442" y="5934669"/>
            <a:ext cx="1992725" cy="646331"/>
          </a:xfrm>
          <a:prstGeom prst="rect">
            <a:avLst/>
          </a:prstGeom>
          <a:noFill/>
        </p:spPr>
        <p:txBody>
          <a:bodyPr wrap="none" rtlCol="0">
            <a:spAutoFit/>
          </a:bodyPr>
          <a:lstStyle/>
          <a:p>
            <a:r>
              <a:rPr lang="en-CA" dirty="0">
                <a:solidFill>
                  <a:schemeClr val="bg1"/>
                </a:solidFill>
                <a:effectLst>
                  <a:outerShdw blurRad="38100" dist="38100" dir="2700000" algn="tl">
                    <a:srgbClr val="000000">
                      <a:alpha val="43137"/>
                    </a:srgbClr>
                  </a:outerShdw>
                </a:effectLst>
              </a:rPr>
              <a:t>Luke 1:26-45</a:t>
            </a:r>
          </a:p>
          <a:p>
            <a:r>
              <a:rPr lang="en-CA" dirty="0">
                <a:solidFill>
                  <a:schemeClr val="bg1"/>
                </a:solidFill>
                <a:effectLst>
                  <a:outerShdw blurRad="38100" dist="38100" dir="2700000" algn="tl">
                    <a:srgbClr val="000000">
                      <a:alpha val="43137"/>
                    </a:srgbClr>
                  </a:outerShdw>
                </a:effectLst>
              </a:rPr>
              <a:t>Matthew 1:18-2:23</a:t>
            </a:r>
          </a:p>
        </p:txBody>
      </p:sp>
    </p:spTree>
    <p:extLst>
      <p:ext uri="{BB962C8B-B14F-4D97-AF65-F5344CB8AC3E}">
        <p14:creationId xmlns:p14="http://schemas.microsoft.com/office/powerpoint/2010/main" val="697687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E10ED-08F2-B45B-B04E-575189307E69}"/>
              </a:ext>
            </a:extLst>
          </p:cNvPr>
          <p:cNvSpPr>
            <a:spLocks noGrp="1"/>
          </p:cNvSpPr>
          <p:nvPr>
            <p:ph type="title"/>
          </p:nvPr>
        </p:nvSpPr>
        <p:spPr/>
        <p:txBody>
          <a:bodyPr/>
          <a:lstStyle/>
          <a:p>
            <a:r>
              <a:rPr lang="en-CA" dirty="0"/>
              <a:t>Saint Mary our Role Model</a:t>
            </a:r>
          </a:p>
        </p:txBody>
      </p:sp>
      <p:sp>
        <p:nvSpPr>
          <p:cNvPr id="3" name="Content Placeholder 2">
            <a:extLst>
              <a:ext uri="{FF2B5EF4-FFF2-40B4-BE49-F238E27FC236}">
                <a16:creationId xmlns:a16="http://schemas.microsoft.com/office/drawing/2014/main" id="{49CC729A-A990-45E7-EEB5-AC63C5B115E8}"/>
              </a:ext>
            </a:extLst>
          </p:cNvPr>
          <p:cNvSpPr>
            <a:spLocks noGrp="1"/>
          </p:cNvSpPr>
          <p:nvPr>
            <p:ph idx="1"/>
          </p:nvPr>
        </p:nvSpPr>
        <p:spPr>
          <a:xfrm>
            <a:off x="628650" y="1690689"/>
            <a:ext cx="5886450" cy="4486274"/>
          </a:xfrm>
        </p:spPr>
        <p:txBody>
          <a:bodyPr/>
          <a:lstStyle/>
          <a:p>
            <a:pPr marL="0" indent="0">
              <a:buNone/>
            </a:pPr>
            <a:r>
              <a:rPr lang="en-CA" b="1" u="sng" dirty="0">
                <a:solidFill>
                  <a:schemeClr val="accent1"/>
                </a:solidFill>
              </a:rPr>
              <a:t>OBEDIENCE</a:t>
            </a:r>
          </a:p>
          <a:p>
            <a:r>
              <a:rPr lang="en-CA" dirty="0">
                <a:solidFill>
                  <a:schemeClr val="accent5">
                    <a:lumMod val="40000"/>
                    <a:lumOff val="60000"/>
                  </a:schemeClr>
                </a:solidFill>
              </a:rPr>
              <a:t>In </a:t>
            </a:r>
            <a:r>
              <a:rPr lang="en-CA" b="1" dirty="0">
                <a:solidFill>
                  <a:schemeClr val="accent5">
                    <a:lumMod val="40000"/>
                    <a:lumOff val="60000"/>
                  </a:schemeClr>
                </a:solidFill>
              </a:rPr>
              <a:t>faith</a:t>
            </a:r>
            <a:r>
              <a:rPr lang="en-CA" dirty="0">
                <a:solidFill>
                  <a:schemeClr val="accent5">
                    <a:lumMod val="40000"/>
                    <a:lumOff val="60000"/>
                  </a:schemeClr>
                </a:solidFill>
              </a:rPr>
              <a:t>, trusting &amp; submitting to God</a:t>
            </a:r>
          </a:p>
          <a:p>
            <a:pPr marL="0" indent="0">
              <a:buNone/>
              <a:tabLst>
                <a:tab pos="5653088" algn="r"/>
              </a:tabLst>
            </a:pPr>
            <a:r>
              <a:rPr lang="en-US" sz="2800" dirty="0">
                <a:solidFill>
                  <a:schemeClr val="accent1"/>
                </a:solidFill>
                <a:latin typeface="Brush Script MT" panose="03060802040406070304" pitchFamily="66" charset="0"/>
              </a:rPr>
              <a:t>Behold the maidservant of the Lord! Let it be to me according to your word.	-Luke 1:38</a:t>
            </a:r>
          </a:p>
          <a:p>
            <a:endParaRPr lang="en-CA" dirty="0"/>
          </a:p>
          <a:p>
            <a:pPr marL="0" indent="0">
              <a:buNone/>
            </a:pPr>
            <a:r>
              <a:rPr lang="en-CA" b="1" u="sng" dirty="0">
                <a:solidFill>
                  <a:srgbClr val="679049"/>
                </a:solidFill>
              </a:rPr>
              <a:t>SERVICE</a:t>
            </a:r>
          </a:p>
          <a:p>
            <a:r>
              <a:rPr lang="en-CA" dirty="0">
                <a:solidFill>
                  <a:schemeClr val="accent6">
                    <a:lumMod val="40000"/>
                    <a:lumOff val="60000"/>
                  </a:schemeClr>
                </a:solidFill>
              </a:rPr>
              <a:t>In </a:t>
            </a:r>
            <a:r>
              <a:rPr lang="en-CA" b="1" dirty="0">
                <a:solidFill>
                  <a:schemeClr val="accent6">
                    <a:lumMod val="40000"/>
                    <a:lumOff val="60000"/>
                  </a:schemeClr>
                </a:solidFill>
              </a:rPr>
              <a:t>love</a:t>
            </a:r>
            <a:r>
              <a:rPr lang="en-CA" dirty="0">
                <a:solidFill>
                  <a:schemeClr val="accent6">
                    <a:lumMod val="40000"/>
                    <a:lumOff val="60000"/>
                  </a:schemeClr>
                </a:solidFill>
              </a:rPr>
              <a:t>, serving &amp; caring for others</a:t>
            </a:r>
          </a:p>
          <a:p>
            <a:pPr marL="0" indent="0">
              <a:buNone/>
              <a:tabLst>
                <a:tab pos="5653088" algn="r"/>
              </a:tabLst>
            </a:pPr>
            <a:r>
              <a:rPr lang="en-US" sz="2800" dirty="0">
                <a:solidFill>
                  <a:srgbClr val="679049"/>
                </a:solidFill>
                <a:latin typeface="Brush Script MT" panose="03060802040406070304" pitchFamily="66" charset="0"/>
              </a:rPr>
              <a:t>Now Mary arose in those days and went into the hill country with haste …	-Luke 1:39</a:t>
            </a:r>
            <a:endParaRPr lang="en-US" sz="2800" dirty="0">
              <a:solidFill>
                <a:srgbClr val="679049"/>
              </a:solidFill>
            </a:endParaRPr>
          </a:p>
          <a:p>
            <a:pPr marL="0" indent="0">
              <a:buNone/>
            </a:pPr>
            <a:endParaRPr lang="en-CA" dirty="0"/>
          </a:p>
        </p:txBody>
      </p:sp>
      <p:pic>
        <p:nvPicPr>
          <p:cNvPr id="2050" name="Picture 2" descr="null">
            <a:extLst>
              <a:ext uri="{FF2B5EF4-FFF2-40B4-BE49-F238E27FC236}">
                <a16:creationId xmlns:a16="http://schemas.microsoft.com/office/drawing/2014/main" id="{F681A233-7157-7D94-A5B5-9B14330FD4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795" t="19318" r="35625" b="14886"/>
          <a:stretch/>
        </p:blipFill>
        <p:spPr bwMode="auto">
          <a:xfrm>
            <a:off x="6682625" y="1751590"/>
            <a:ext cx="2185848" cy="3354819"/>
          </a:xfrm>
          <a:prstGeom prst="rect">
            <a:avLst/>
          </a:prstGeom>
          <a:noFill/>
          <a:ln w="38100">
            <a:solidFill>
              <a:srgbClr val="738D9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15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B2330"/>
        </a:solidFill>
        <a:effectLst/>
      </p:bgPr>
    </p:bg>
    <p:spTree>
      <p:nvGrpSpPr>
        <p:cNvPr id="1" name=""/>
        <p:cNvGrpSpPr/>
        <p:nvPr/>
      </p:nvGrpSpPr>
      <p:grpSpPr>
        <a:xfrm>
          <a:off x="0" y="0"/>
          <a:ext cx="0" cy="0"/>
          <a:chOff x="0" y="0"/>
          <a:chExt cx="0" cy="0"/>
        </a:xfrm>
      </p:grpSpPr>
      <p:pic>
        <p:nvPicPr>
          <p:cNvPr id="9218" name="Picture 2" descr="undefined">
            <a:extLst>
              <a:ext uri="{FF2B5EF4-FFF2-40B4-BE49-F238E27FC236}">
                <a16:creationId xmlns:a16="http://schemas.microsoft.com/office/drawing/2014/main" id="{50220E9C-B755-746D-7465-8DA303139A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887" b="11233"/>
          <a:stretch/>
        </p:blipFill>
        <p:spPr bwMode="auto">
          <a:xfrm>
            <a:off x="886979" y="0"/>
            <a:ext cx="7536295"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1053F61-21DF-758C-B187-D3475FA49CAC}"/>
              </a:ext>
            </a:extLst>
          </p:cNvPr>
          <p:cNvSpPr txBox="1"/>
          <p:nvPr/>
        </p:nvSpPr>
        <p:spPr>
          <a:xfrm>
            <a:off x="142586" y="4154031"/>
            <a:ext cx="4889500" cy="2246769"/>
          </a:xfrm>
          <a:prstGeom prst="rect">
            <a:avLst/>
          </a:prstGeom>
          <a:noFill/>
        </p:spPr>
        <p:txBody>
          <a:bodyPr wrap="square">
            <a:spAutoFit/>
          </a:bodyPr>
          <a:lstStyle/>
          <a:p>
            <a:pPr algn="ctr"/>
            <a:r>
              <a:rPr lang="en-US" sz="2000" b="1" i="1" dirty="0">
                <a:solidFill>
                  <a:schemeClr val="bg1"/>
                </a:solidFill>
              </a:rPr>
              <a:t>“</a:t>
            </a:r>
            <a:r>
              <a:rPr lang="en-US" sz="2000" i="1" dirty="0">
                <a:solidFill>
                  <a:schemeClr val="bg1"/>
                </a:solidFill>
              </a:rPr>
              <a:t>O My Father, if it is possible,</a:t>
            </a:r>
            <a:br>
              <a:rPr lang="en-US" sz="2000" i="1" dirty="0">
                <a:solidFill>
                  <a:schemeClr val="bg1"/>
                </a:solidFill>
              </a:rPr>
            </a:br>
            <a:r>
              <a:rPr lang="en-US" sz="2000" i="1" dirty="0">
                <a:solidFill>
                  <a:schemeClr val="bg1"/>
                </a:solidFill>
              </a:rPr>
              <a:t>let this cup pass from Me;</a:t>
            </a:r>
            <a:br>
              <a:rPr lang="en-US" sz="2000" i="1" dirty="0">
                <a:solidFill>
                  <a:schemeClr val="bg1"/>
                </a:solidFill>
              </a:rPr>
            </a:br>
            <a:r>
              <a:rPr lang="en-US" sz="2000" b="1" i="1" dirty="0">
                <a:solidFill>
                  <a:schemeClr val="bg1"/>
                </a:solidFill>
              </a:rPr>
              <a:t>nevertheless, not as I will, but </a:t>
            </a:r>
            <a:r>
              <a:rPr lang="en-US" sz="2000" b="1" i="1" u="sng" dirty="0">
                <a:solidFill>
                  <a:schemeClr val="bg1"/>
                </a:solidFill>
              </a:rPr>
              <a:t>as You will</a:t>
            </a:r>
            <a:r>
              <a:rPr lang="en-US" sz="2000" b="1" i="1" dirty="0">
                <a:solidFill>
                  <a:schemeClr val="bg1"/>
                </a:solidFill>
              </a:rPr>
              <a:t>.”</a:t>
            </a:r>
          </a:p>
          <a:p>
            <a:pPr algn="ctr"/>
            <a:r>
              <a:rPr lang="en-US" sz="2000" i="1" dirty="0">
                <a:solidFill>
                  <a:schemeClr val="bg1"/>
                </a:solidFill>
              </a:rPr>
              <a:t>…</a:t>
            </a:r>
          </a:p>
          <a:p>
            <a:pPr algn="ctr"/>
            <a:r>
              <a:rPr lang="en-US" sz="2000" b="1" i="1" dirty="0">
                <a:solidFill>
                  <a:schemeClr val="bg1"/>
                </a:solidFill>
              </a:rPr>
              <a:t>“</a:t>
            </a:r>
            <a:r>
              <a:rPr lang="en-US" sz="2000" i="1" dirty="0">
                <a:solidFill>
                  <a:schemeClr val="bg1"/>
                </a:solidFill>
              </a:rPr>
              <a:t>O My Father, if this cup cannot pass away from Me unless I drink it,</a:t>
            </a:r>
            <a:br>
              <a:rPr lang="en-US" sz="2000" i="1" dirty="0">
                <a:solidFill>
                  <a:schemeClr val="bg1"/>
                </a:solidFill>
              </a:rPr>
            </a:br>
            <a:r>
              <a:rPr lang="en-US" sz="2000" b="1" i="1" u="sng" dirty="0">
                <a:solidFill>
                  <a:schemeClr val="bg1"/>
                </a:solidFill>
              </a:rPr>
              <a:t>Your will be done</a:t>
            </a:r>
            <a:r>
              <a:rPr lang="en-US" sz="2000" b="1" i="1" dirty="0">
                <a:solidFill>
                  <a:schemeClr val="bg1"/>
                </a:solidFill>
              </a:rPr>
              <a:t>.”</a:t>
            </a:r>
            <a:endParaRPr lang="en-CA" sz="2000" b="1" i="1" dirty="0">
              <a:solidFill>
                <a:schemeClr val="bg1"/>
              </a:solidFill>
            </a:endParaRPr>
          </a:p>
        </p:txBody>
      </p:sp>
    </p:spTree>
    <p:extLst>
      <p:ext uri="{BB962C8B-B14F-4D97-AF65-F5344CB8AC3E}">
        <p14:creationId xmlns:p14="http://schemas.microsoft.com/office/powerpoint/2010/main" val="1384699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EFF72-97B4-1B13-86BB-6F27AC0CBC04}"/>
              </a:ext>
            </a:extLst>
          </p:cNvPr>
          <p:cNvSpPr>
            <a:spLocks noGrp="1"/>
          </p:cNvSpPr>
          <p:nvPr>
            <p:ph type="title"/>
          </p:nvPr>
        </p:nvSpPr>
        <p:spPr>
          <a:xfrm>
            <a:off x="628650" y="365126"/>
            <a:ext cx="7886700" cy="678483"/>
          </a:xfrm>
        </p:spPr>
        <p:txBody>
          <a:bodyPr>
            <a:normAutofit fontScale="90000"/>
          </a:bodyPr>
          <a:lstStyle/>
          <a:p>
            <a:r>
              <a:rPr lang="en-CA" dirty="0"/>
              <a:t>Obedience</a:t>
            </a:r>
          </a:p>
        </p:txBody>
      </p:sp>
      <p:sp>
        <p:nvSpPr>
          <p:cNvPr id="3" name="Content Placeholder 2">
            <a:extLst>
              <a:ext uri="{FF2B5EF4-FFF2-40B4-BE49-F238E27FC236}">
                <a16:creationId xmlns:a16="http://schemas.microsoft.com/office/drawing/2014/main" id="{0435824B-1EC8-71AE-73F5-A8FA9E0CB397}"/>
              </a:ext>
            </a:extLst>
          </p:cNvPr>
          <p:cNvSpPr>
            <a:spLocks noGrp="1"/>
          </p:cNvSpPr>
          <p:nvPr>
            <p:ph idx="1"/>
          </p:nvPr>
        </p:nvSpPr>
        <p:spPr>
          <a:xfrm>
            <a:off x="628650" y="1212574"/>
            <a:ext cx="4559576" cy="5280299"/>
          </a:xfrm>
        </p:spPr>
        <p:txBody>
          <a:bodyPr>
            <a:normAutofit/>
          </a:bodyPr>
          <a:lstStyle/>
          <a:p>
            <a:r>
              <a:rPr lang="en-US" dirty="0"/>
              <a:t>To </a:t>
            </a:r>
            <a:r>
              <a:rPr lang="en-US" b="1" dirty="0">
                <a:solidFill>
                  <a:srgbClr val="C6A680"/>
                </a:solidFill>
              </a:rPr>
              <a:t>o</a:t>
            </a:r>
            <a:r>
              <a:rPr lang="en-US" sz="2800" b="1" dirty="0">
                <a:solidFill>
                  <a:srgbClr val="C6A680"/>
                </a:solidFill>
              </a:rPr>
              <a:t>bey</a:t>
            </a:r>
            <a:r>
              <a:rPr lang="en-US" sz="2800" dirty="0"/>
              <a:t> God,</a:t>
            </a:r>
            <a:br>
              <a:rPr lang="en-US" sz="2800" dirty="0"/>
            </a:br>
            <a:r>
              <a:rPr lang="en-US" sz="2800" dirty="0"/>
              <a:t> we need to</a:t>
            </a:r>
            <a:br>
              <a:rPr lang="en-US" sz="2800" dirty="0"/>
            </a:br>
            <a:r>
              <a:rPr lang="en-US" sz="2800" dirty="0"/>
              <a:t> </a:t>
            </a:r>
            <a:r>
              <a:rPr lang="en-US" sz="2800" b="1" dirty="0">
                <a:solidFill>
                  <a:srgbClr val="C6A680"/>
                </a:solidFill>
              </a:rPr>
              <a:t>discern</a:t>
            </a:r>
            <a:r>
              <a:rPr lang="en-US" sz="2800" dirty="0"/>
              <a:t> His </a:t>
            </a:r>
            <a:r>
              <a:rPr lang="en-US" sz="2800" b="1" dirty="0"/>
              <a:t>voice</a:t>
            </a:r>
            <a:r>
              <a:rPr lang="en-US" sz="2800" dirty="0"/>
              <a:t>.</a:t>
            </a:r>
          </a:p>
          <a:p>
            <a:r>
              <a:rPr lang="en-US" dirty="0"/>
              <a:t>His sheep</a:t>
            </a:r>
            <a:br>
              <a:rPr lang="en-US" dirty="0"/>
            </a:br>
            <a:r>
              <a:rPr lang="en-US" dirty="0"/>
              <a:t> </a:t>
            </a:r>
            <a:r>
              <a:rPr lang="en-US" b="1" dirty="0">
                <a:solidFill>
                  <a:srgbClr val="C6A680"/>
                </a:solidFill>
              </a:rPr>
              <a:t>hear</a:t>
            </a:r>
            <a:r>
              <a:rPr lang="en-US" dirty="0"/>
              <a:t> &amp; </a:t>
            </a:r>
            <a:r>
              <a:rPr lang="en-US" b="1" dirty="0">
                <a:solidFill>
                  <a:srgbClr val="C6A680"/>
                </a:solidFill>
              </a:rPr>
              <a:t>know</a:t>
            </a:r>
            <a:r>
              <a:rPr lang="en-US" dirty="0"/>
              <a:t> His </a:t>
            </a:r>
            <a:r>
              <a:rPr lang="en-US" b="1" dirty="0"/>
              <a:t>voice</a:t>
            </a:r>
            <a:r>
              <a:rPr lang="en-US" dirty="0"/>
              <a:t>.</a:t>
            </a:r>
          </a:p>
          <a:p>
            <a:r>
              <a:rPr lang="en-US" sz="2800" b="1" dirty="0">
                <a:solidFill>
                  <a:srgbClr val="C6A680"/>
                </a:solidFill>
              </a:rPr>
              <a:t>Listen</a:t>
            </a:r>
            <a:r>
              <a:rPr lang="en-US" sz="2800" dirty="0"/>
              <a:t> to His </a:t>
            </a:r>
            <a:r>
              <a:rPr lang="en-US" sz="2800" b="1" dirty="0"/>
              <a:t>voice</a:t>
            </a:r>
            <a:r>
              <a:rPr lang="en-US" sz="2800" dirty="0"/>
              <a:t> often,</a:t>
            </a:r>
            <a:br>
              <a:rPr lang="en-US" sz="2800" dirty="0"/>
            </a:br>
            <a:r>
              <a:rPr lang="en-US" sz="2800" dirty="0"/>
              <a:t> to get to </a:t>
            </a:r>
            <a:r>
              <a:rPr lang="en-US" sz="2800" b="1" dirty="0">
                <a:solidFill>
                  <a:srgbClr val="C6A680"/>
                </a:solidFill>
              </a:rPr>
              <a:t>know</a:t>
            </a:r>
            <a:r>
              <a:rPr lang="en-US" sz="2800" dirty="0"/>
              <a:t> Him.</a:t>
            </a:r>
          </a:p>
          <a:p>
            <a:r>
              <a:rPr lang="en-US" dirty="0"/>
              <a:t>God’s children</a:t>
            </a:r>
            <a:br>
              <a:rPr lang="en-US" dirty="0"/>
            </a:br>
            <a:r>
              <a:rPr lang="en-US" dirty="0"/>
              <a:t> </a:t>
            </a:r>
            <a:r>
              <a:rPr lang="en-US" b="1" dirty="0">
                <a:solidFill>
                  <a:srgbClr val="C6A680"/>
                </a:solidFill>
              </a:rPr>
              <a:t>f</a:t>
            </a:r>
            <a:r>
              <a:rPr lang="en-US" sz="2800" b="1" dirty="0">
                <a:solidFill>
                  <a:srgbClr val="C6A680"/>
                </a:solidFill>
              </a:rPr>
              <a:t>ollow</a:t>
            </a:r>
            <a:r>
              <a:rPr lang="en-US" sz="2800" dirty="0"/>
              <a:t> His </a:t>
            </a:r>
            <a:r>
              <a:rPr lang="en-US" sz="2800" b="1" dirty="0"/>
              <a:t>footsteps</a:t>
            </a:r>
            <a:br>
              <a:rPr lang="en-US" sz="2800" dirty="0"/>
            </a:br>
            <a:r>
              <a:rPr lang="en-US" sz="2800" dirty="0"/>
              <a:t> &amp; follow His faithful </a:t>
            </a:r>
            <a:r>
              <a:rPr lang="en-US" sz="2800" b="1" dirty="0"/>
              <a:t>saints</a:t>
            </a:r>
            <a:r>
              <a:rPr lang="en-US" sz="2800" dirty="0"/>
              <a:t>.</a:t>
            </a:r>
          </a:p>
          <a:p>
            <a:r>
              <a:rPr lang="en-US" sz="2800" dirty="0"/>
              <a:t>We do </a:t>
            </a:r>
            <a:r>
              <a:rPr lang="en-US" sz="2800" b="1" dirty="0">
                <a:solidFill>
                  <a:srgbClr val="FF0000"/>
                </a:solidFill>
              </a:rPr>
              <a:t>NOT</a:t>
            </a:r>
            <a:r>
              <a:rPr lang="en-US" sz="2800" dirty="0"/>
              <a:t> follow strangers.</a:t>
            </a:r>
          </a:p>
        </p:txBody>
      </p:sp>
      <p:pic>
        <p:nvPicPr>
          <p:cNvPr id="2050" name="Picture 2" descr="The Voice of the Good Shepherd">
            <a:extLst>
              <a:ext uri="{FF2B5EF4-FFF2-40B4-BE49-F238E27FC236}">
                <a16:creationId xmlns:a16="http://schemas.microsoft.com/office/drawing/2014/main" id="{A505E3F8-B7F8-78A8-D3C7-B3F6B4686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9990" y="1212574"/>
            <a:ext cx="3781425" cy="2495550"/>
          </a:xfrm>
          <a:prstGeom prst="rect">
            <a:avLst/>
          </a:prstGeom>
          <a:noFill/>
          <a:ln w="38100">
            <a:solidFill>
              <a:schemeClr val="accent2">
                <a:lumMod val="40000"/>
                <a:lumOff val="60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9A2FF87-36E3-6F06-AF09-3F61233B7D1C}"/>
              </a:ext>
            </a:extLst>
          </p:cNvPr>
          <p:cNvSpPr txBox="1"/>
          <p:nvPr/>
        </p:nvSpPr>
        <p:spPr>
          <a:xfrm>
            <a:off x="4899989" y="3737941"/>
            <a:ext cx="3781425" cy="1138773"/>
          </a:xfrm>
          <a:prstGeom prst="rect">
            <a:avLst/>
          </a:prstGeom>
          <a:noFill/>
        </p:spPr>
        <p:txBody>
          <a:bodyPr wrap="square">
            <a:spAutoFit/>
          </a:bodyPr>
          <a:lstStyle/>
          <a:p>
            <a:pPr algn="ctr"/>
            <a:r>
              <a:rPr lang="en-US" sz="2400" b="1" i="1" dirty="0">
                <a:solidFill>
                  <a:srgbClr val="C6A680"/>
                </a:solidFill>
                <a:effectLst>
                  <a:outerShdw blurRad="38100" dist="38100" dir="2700000" algn="tl">
                    <a:srgbClr val="000000">
                      <a:alpha val="43137"/>
                    </a:srgbClr>
                  </a:outerShdw>
                </a:effectLst>
                <a:latin typeface="Garamond" panose="02020404030301010803" pitchFamily="18" charset="0"/>
              </a:rPr>
              <a:t>“ the sheep follow him,</a:t>
            </a:r>
            <a:br>
              <a:rPr lang="en-US" sz="2400" b="1" i="1" dirty="0">
                <a:solidFill>
                  <a:srgbClr val="C6A680"/>
                </a:solidFill>
                <a:effectLst>
                  <a:outerShdw blurRad="38100" dist="38100" dir="2700000" algn="tl">
                    <a:srgbClr val="000000">
                      <a:alpha val="43137"/>
                    </a:srgbClr>
                  </a:outerShdw>
                </a:effectLst>
                <a:latin typeface="Garamond" panose="02020404030301010803" pitchFamily="18" charset="0"/>
              </a:rPr>
            </a:br>
            <a:r>
              <a:rPr lang="en-US" sz="2400" b="1" i="1" dirty="0">
                <a:solidFill>
                  <a:srgbClr val="C6A680"/>
                </a:solidFill>
                <a:effectLst>
                  <a:outerShdw blurRad="38100" dist="38100" dir="2700000" algn="tl">
                    <a:srgbClr val="000000">
                      <a:alpha val="43137"/>
                    </a:srgbClr>
                  </a:outerShdw>
                </a:effectLst>
                <a:latin typeface="Garamond" panose="02020404030301010803" pitchFamily="18" charset="0"/>
              </a:rPr>
              <a:t>for they know his voice ”</a:t>
            </a:r>
          </a:p>
          <a:p>
            <a:pPr algn="r"/>
            <a:r>
              <a:rPr lang="en-US" sz="2000" i="1" dirty="0">
                <a:solidFill>
                  <a:srgbClr val="C6A680"/>
                </a:solidFill>
                <a:effectLst>
                  <a:outerShdw blurRad="38100" dist="38100" dir="2700000" algn="tl">
                    <a:srgbClr val="000000">
                      <a:alpha val="43137"/>
                    </a:srgbClr>
                  </a:outerShdw>
                </a:effectLst>
                <a:latin typeface="Garamond" panose="02020404030301010803" pitchFamily="18" charset="0"/>
              </a:rPr>
              <a:t>-- John 10:4</a:t>
            </a:r>
            <a:endParaRPr lang="en-CA" sz="2000" i="1" dirty="0">
              <a:solidFill>
                <a:srgbClr val="C6A680"/>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132727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7D7A5D0-B629-B436-02BA-8FB6BAB852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34580"/>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5602C40-1ADA-D535-A76B-60C9529B7EC4}"/>
              </a:ext>
            </a:extLst>
          </p:cNvPr>
          <p:cNvSpPr txBox="1"/>
          <p:nvPr/>
        </p:nvSpPr>
        <p:spPr>
          <a:xfrm>
            <a:off x="0" y="6042706"/>
            <a:ext cx="9144000" cy="769441"/>
          </a:xfrm>
          <a:prstGeom prst="rect">
            <a:avLst/>
          </a:prstGeom>
          <a:noFill/>
        </p:spPr>
        <p:txBody>
          <a:bodyPr wrap="square">
            <a:spAutoFit/>
          </a:bodyPr>
          <a:lstStyle/>
          <a:p>
            <a:pPr algn="ctr"/>
            <a:r>
              <a:rPr lang="en-US" sz="2400" b="1" i="1" dirty="0">
                <a:solidFill>
                  <a:srgbClr val="C6A680"/>
                </a:solidFill>
                <a:effectLst>
                  <a:outerShdw blurRad="38100" dist="38100" dir="2700000" algn="tl">
                    <a:srgbClr val="000000">
                      <a:alpha val="43137"/>
                    </a:srgbClr>
                  </a:outerShdw>
                </a:effectLst>
                <a:latin typeface="Garamond" panose="02020404030301010803" pitchFamily="18" charset="0"/>
              </a:rPr>
              <a:t>“ My sheep hear My voice, and I know them, and they follow Me. ”</a:t>
            </a:r>
          </a:p>
          <a:p>
            <a:pPr algn="r"/>
            <a:r>
              <a:rPr lang="en-US" sz="2000" i="1" dirty="0">
                <a:solidFill>
                  <a:srgbClr val="C6A680"/>
                </a:solidFill>
                <a:latin typeface="Garamond" panose="02020404030301010803" pitchFamily="18" charset="0"/>
              </a:rPr>
              <a:t>-- John 10:27</a:t>
            </a:r>
            <a:endParaRPr lang="en-CA" sz="2000" i="1" dirty="0">
              <a:solidFill>
                <a:srgbClr val="C6A680"/>
              </a:solidFill>
              <a:latin typeface="Garamond" panose="02020404030301010803" pitchFamily="18" charset="0"/>
            </a:endParaRPr>
          </a:p>
        </p:txBody>
      </p:sp>
    </p:spTree>
    <p:extLst>
      <p:ext uri="{BB962C8B-B14F-4D97-AF65-F5344CB8AC3E}">
        <p14:creationId xmlns:p14="http://schemas.microsoft.com/office/powerpoint/2010/main" val="4951396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2966</Words>
  <Application>Microsoft Office PowerPoint</Application>
  <PresentationFormat>On-screen Show (4:3)</PresentationFormat>
  <Paragraphs>268</Paragraphs>
  <Slides>31</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Brush Script MT</vt:lpstr>
      <vt:lpstr>Calibri</vt:lpstr>
      <vt:lpstr>Brush Script Std</vt:lpstr>
      <vt:lpstr>Garamond</vt:lpstr>
      <vt:lpstr>Office Theme</vt:lpstr>
      <vt:lpstr>Obedience in Service </vt:lpstr>
      <vt:lpstr>Obedience</vt:lpstr>
      <vt:lpstr>PowerPoint Presentation</vt:lpstr>
      <vt:lpstr>PowerPoint Presentation</vt:lpstr>
      <vt:lpstr>PowerPoint Presentation</vt:lpstr>
      <vt:lpstr>Saint Mary our Role Model</vt:lpstr>
      <vt:lpstr>PowerPoint Presentation</vt:lpstr>
      <vt:lpstr>Obedience</vt:lpstr>
      <vt:lpstr>PowerPoint Presentation</vt:lpstr>
      <vt:lpstr>PowerPoint Presentation</vt:lpstr>
      <vt:lpstr>PowerPoint Presentation</vt:lpstr>
      <vt:lpstr>Who to obey &amp; who to run from?  Who to follow &amp; who to flee from?</vt:lpstr>
      <vt:lpstr>Obey the One who cares for you …</vt:lpstr>
      <vt:lpstr>PowerPoint Presentation</vt:lpstr>
      <vt:lpstr>Obey (keep) God’s Commandments</vt:lpstr>
      <vt:lpstr>PowerPoint Presentation</vt:lpstr>
      <vt:lpstr>What kind of Obedience?</vt:lpstr>
      <vt:lpstr>But if I am free …  why do I have to obey anyone!?</vt:lpstr>
      <vt:lpstr>Romans 6:16</vt:lpstr>
      <vt:lpstr>Okay, so I only have to obey God, right?</vt:lpstr>
      <vt:lpstr>Titus 3:1-2</vt:lpstr>
      <vt:lpstr>How to Obey God &amp; Serve</vt:lpstr>
      <vt:lpstr>Coptic Reader – Agpeya Prayers</vt:lpstr>
      <vt:lpstr>PowerPoint Presentation</vt:lpstr>
      <vt:lpstr>PowerPoint Presentation</vt:lpstr>
      <vt:lpstr>Obedience </vt:lpstr>
      <vt:lpstr>Additional Material</vt:lpstr>
      <vt:lpstr>John chapter 9 – The Man Born Blind</vt:lpstr>
      <vt:lpstr>2 Kings chapter 5 – Naaman the Syrian</vt:lpstr>
      <vt:lpstr>2 Kings chapter 5 (cont’d)</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2023-08-08T12:53:49Z</dcterms:created>
  <dcterms:modified xsi:type="dcterms:W3CDTF">2024-02-02T12:52:16Z</dcterms:modified>
</cp:coreProperties>
</file>