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303" r:id="rId3"/>
    <p:sldId id="300" r:id="rId4"/>
    <p:sldId id="296" r:id="rId5"/>
    <p:sldId id="291" r:id="rId6"/>
    <p:sldId id="297" r:id="rId7"/>
    <p:sldId id="298" r:id="rId8"/>
    <p:sldId id="302" r:id="rId9"/>
    <p:sldId id="319" r:id="rId10"/>
    <p:sldId id="305" r:id="rId11"/>
    <p:sldId id="304" r:id="rId12"/>
    <p:sldId id="325" r:id="rId13"/>
    <p:sldId id="327" r:id="rId14"/>
    <p:sldId id="306" r:id="rId15"/>
    <p:sldId id="307" r:id="rId16"/>
    <p:sldId id="308" r:id="rId17"/>
    <p:sldId id="309" r:id="rId18"/>
    <p:sldId id="310" r:id="rId19"/>
    <p:sldId id="311" r:id="rId20"/>
    <p:sldId id="312" r:id="rId21"/>
    <p:sldId id="313" r:id="rId22"/>
    <p:sldId id="314" r:id="rId23"/>
    <p:sldId id="315" r:id="rId24"/>
    <p:sldId id="316" r:id="rId25"/>
    <p:sldId id="317" r:id="rId26"/>
    <p:sldId id="318" r:id="rId27"/>
    <p:sldId id="320" r:id="rId28"/>
    <p:sldId id="326" r:id="rId29"/>
    <p:sldId id="322" r:id="rId30"/>
    <p:sldId id="323" r:id="rId31"/>
    <p:sldId id="324" r:id="rId32"/>
    <p:sldId id="321" r:id="rId33"/>
    <p:sldId id="32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D0D"/>
    <a:srgbClr val="FFFFFF"/>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266" autoAdjust="0"/>
  </p:normalViewPr>
  <p:slideViewPr>
    <p:cSldViewPr>
      <p:cViewPr varScale="1">
        <p:scale>
          <a:sx n="85" d="100"/>
          <a:sy n="85" d="100"/>
        </p:scale>
        <p:origin x="2286"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0-13T18:42:34.672"/>
    </inkml:context>
    <inkml:brush xml:id="br0">
      <inkml:brushProperty name="width" value="0.1" units="cm"/>
      <inkml:brushProperty name="height" value="0.2" units="cm"/>
      <inkml:brushProperty name="color" value="#00FDFF"/>
      <inkml:brushProperty name="tip" value="rectangle"/>
      <inkml:brushProperty name="rasterOp" value="maskPen"/>
      <inkml:brushProperty name="ignorePressure" value="1"/>
    </inkml:brush>
  </inkml:definitions>
  <inkml:trace contextRef="#ctx0" brushRef="#br0">1 475,'8'-3,"0"1,0-2,0 1,0-1,-1-1,1 1,-1-1,0 0,0-1,-1 0,9-10,-10 9,-1-1,1 1,-2-1,1 0,-1 0,-1-1,4-12,11-31,-14 46,1 2,0-1,0 0,0 1,1 0,-1 0,1 0,0 1,0-1,1 1,-1 0,0 1,1-1,0 1,0 0,0 1,7-2,-5 1,1-1,0 0,-1 0,0-1,0 0,0 0,11-9,-5-1,-1-1,18-24,-24 29,0 0,0 1,1-1,0 2,1-1,0 1,0 0,1 1,16-9,23-6,-104 26,42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0-13T18:43:05.540"/>
    </inkml:context>
    <inkml:brush xml:id="br0">
      <inkml:brushProperty name="width" value="0.1" units="cm"/>
      <inkml:brushProperty name="height" value="0.2" units="cm"/>
      <inkml:brushProperty name="color" value="#00FDFF"/>
      <inkml:brushProperty name="tip" value="rectangle"/>
      <inkml:brushProperty name="rasterOp" value="maskPen"/>
      <inkml:brushProperty name="ignorePressure" value="1"/>
    </inkml:brush>
  </inkml:definitions>
  <inkml:trace contextRef="#ctx0" brushRef="#br0">0 473,'5'0,"-1"0,1 0,0-1,-1 1,1-1,-1 0,1 0,-1-1,0 0,0 1,1-1,-1 0,4-4,-1 0,-1 0,0 0,0 0,-1-1,1 0,4-9,76-127,-83 137,0-1,1 1,0 0,0 0,0 0,1 0,0 1,0 0,0 0,1 0,0 1,0 0,0 0,12-6,31-24,-41 26,1 2,0-1,0 1,11-5,-2 3,-2-1,1-1,-1 0,-1-1,0-1,21-21,-30 27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3T18:43:14.248"/>
    </inkml:context>
    <inkml:brush xml:id="br0">
      <inkml:brushProperty name="width" value="0.1" units="cm"/>
      <inkml:brushProperty name="height" value="0.2" units="cm"/>
      <inkml:brushProperty name="color" value="#00FDFF"/>
      <inkml:brushProperty name="tip" value="rectangle"/>
      <inkml:brushProperty name="rasterOp" value="maskPen"/>
      <inkml:brushProperty name="ignorePressure" value="1"/>
    </inkml:brush>
  </inkml:definitions>
  <inkml:trace contextRef="#ctx0" brushRef="#br0">0 0 0,'1235'0'0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33BDD8-2E7F-4279-B420-95F07548471E}" type="datetimeFigureOut">
              <a:rPr lang="en-CA" smtClean="0"/>
              <a:t>2025-10-17</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05DBC3-7B7D-44BB-8FD1-4511CE031864}" type="slidenum">
              <a:rPr lang="en-CA" smtClean="0"/>
              <a:t>‹#›</a:t>
            </a:fld>
            <a:endParaRPr lang="en-CA"/>
          </a:p>
        </p:txBody>
      </p:sp>
    </p:spTree>
    <p:extLst>
      <p:ext uri="{BB962C8B-B14F-4D97-AF65-F5344CB8AC3E}">
        <p14:creationId xmlns:p14="http://schemas.microsoft.com/office/powerpoint/2010/main" val="583723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Image source:</a:t>
            </a:r>
          </a:p>
          <a:p>
            <a:r>
              <a:rPr lang="en-CA" dirty="0"/>
              <a:t>https://virginmarymtl.org/title-of-holy-theotokos-saint-mary/</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https://www.etsy.com/ca/listing/1337299905/rejoice-in-the-lord-always-philippians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https://medium.com/artisanal-article-machine/st-paul-the-giant-who-called-himself-the-least-of-the-apostles-2805e185bd71</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https://www.9marks.org/article/5-reasons-you-should-preach-through-philippians/</a:t>
            </a:r>
          </a:p>
          <a:p>
            <a:r>
              <a:rPr lang="en-CA" dirty="0"/>
              <a:t>https://awf.world/theology-and-history/person-and-work-of-the-holy-spirit/</a:t>
            </a:r>
          </a:p>
          <a:p>
            <a:endParaRPr lang="en-CA" dirty="0"/>
          </a:p>
        </p:txBody>
      </p:sp>
      <p:sp>
        <p:nvSpPr>
          <p:cNvPr id="4" name="Slide Number Placeholder 3"/>
          <p:cNvSpPr>
            <a:spLocks noGrp="1"/>
          </p:cNvSpPr>
          <p:nvPr>
            <p:ph type="sldNum" sz="quarter" idx="5"/>
          </p:nvPr>
        </p:nvSpPr>
        <p:spPr/>
        <p:txBody>
          <a:bodyPr/>
          <a:lstStyle/>
          <a:p>
            <a:fld id="{5205DBC3-7B7D-44BB-8FD1-4511CE031864}" type="slidenum">
              <a:rPr lang="en-CA" smtClean="0"/>
              <a:t>1</a:t>
            </a:fld>
            <a:endParaRPr lang="en-CA"/>
          </a:p>
        </p:txBody>
      </p:sp>
    </p:spTree>
    <p:extLst>
      <p:ext uri="{BB962C8B-B14F-4D97-AF65-F5344CB8AC3E}">
        <p14:creationId xmlns:p14="http://schemas.microsoft.com/office/powerpoint/2010/main" val="2503135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Image source:</a:t>
            </a:r>
          </a:p>
          <a:p>
            <a:r>
              <a:rPr lang="en-CA" dirty="0"/>
              <a:t>https://commons.wikimedia.org/wiki/File:Philippi_-_2.jpg</a:t>
            </a:r>
          </a:p>
          <a:p>
            <a:r>
              <a:rPr lang="en-CA" dirty="0"/>
              <a:t>https://upload.wikimedia.org/wikipedia/commons/4/45/Archaeological_site_of_Philippi_BW_2017-10-05_13-20-29.jpg</a:t>
            </a:r>
          </a:p>
          <a:p>
            <a:endParaRPr lang="en-CA" dirty="0"/>
          </a:p>
          <a:p>
            <a:r>
              <a:rPr lang="en-CA" dirty="0"/>
              <a:t>Reference:  OSB</a:t>
            </a:r>
          </a:p>
          <a:p>
            <a:endParaRPr lang="en-CA" dirty="0"/>
          </a:p>
        </p:txBody>
      </p:sp>
      <p:sp>
        <p:nvSpPr>
          <p:cNvPr id="4" name="Slide Number Placeholder 3"/>
          <p:cNvSpPr>
            <a:spLocks noGrp="1"/>
          </p:cNvSpPr>
          <p:nvPr>
            <p:ph type="sldNum" sz="quarter" idx="5"/>
          </p:nvPr>
        </p:nvSpPr>
        <p:spPr/>
        <p:txBody>
          <a:bodyPr/>
          <a:lstStyle/>
          <a:p>
            <a:fld id="{5205DBC3-7B7D-44BB-8FD1-4511CE031864}" type="slidenum">
              <a:rPr lang="en-CA" smtClean="0"/>
              <a:t>10</a:t>
            </a:fld>
            <a:endParaRPr lang="en-CA"/>
          </a:p>
        </p:txBody>
      </p:sp>
    </p:spTree>
    <p:extLst>
      <p:ext uri="{BB962C8B-B14F-4D97-AF65-F5344CB8AC3E}">
        <p14:creationId xmlns:p14="http://schemas.microsoft.com/office/powerpoint/2010/main" val="1870537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Image source:</a:t>
            </a:r>
          </a:p>
          <a:p>
            <a:r>
              <a:rPr lang="en-CA" dirty="0"/>
              <a:t>https://upwards.blog/wp-content/uploads/2015/11/1b-2nd-missionary-journey.jpg</a:t>
            </a:r>
          </a:p>
        </p:txBody>
      </p:sp>
      <p:sp>
        <p:nvSpPr>
          <p:cNvPr id="4" name="Slide Number Placeholder 3"/>
          <p:cNvSpPr>
            <a:spLocks noGrp="1"/>
          </p:cNvSpPr>
          <p:nvPr>
            <p:ph type="sldNum" sz="quarter" idx="5"/>
          </p:nvPr>
        </p:nvSpPr>
        <p:spPr/>
        <p:txBody>
          <a:bodyPr/>
          <a:lstStyle/>
          <a:p>
            <a:fld id="{5205DBC3-7B7D-44BB-8FD1-4511CE031864}" type="slidenum">
              <a:rPr lang="en-CA" smtClean="0"/>
              <a:t>11</a:t>
            </a:fld>
            <a:endParaRPr lang="en-CA"/>
          </a:p>
        </p:txBody>
      </p:sp>
    </p:spTree>
    <p:extLst>
      <p:ext uri="{BB962C8B-B14F-4D97-AF65-F5344CB8AC3E}">
        <p14:creationId xmlns:p14="http://schemas.microsoft.com/office/powerpoint/2010/main" val="166058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Image source:</a:t>
            </a:r>
          </a:p>
          <a:p>
            <a:r>
              <a:rPr lang="en-CA" dirty="0"/>
              <a:t>https://www.pinecove.com/blog/the-bible-tells-me-so/</a:t>
            </a:r>
          </a:p>
        </p:txBody>
      </p:sp>
      <p:sp>
        <p:nvSpPr>
          <p:cNvPr id="4" name="Slide Number Placeholder 3"/>
          <p:cNvSpPr>
            <a:spLocks noGrp="1"/>
          </p:cNvSpPr>
          <p:nvPr>
            <p:ph type="sldNum" sz="quarter" idx="5"/>
          </p:nvPr>
        </p:nvSpPr>
        <p:spPr/>
        <p:txBody>
          <a:bodyPr/>
          <a:lstStyle/>
          <a:p>
            <a:fld id="{5205DBC3-7B7D-44BB-8FD1-4511CE031864}" type="slidenum">
              <a:rPr lang="en-CA" smtClean="0"/>
              <a:t>12</a:t>
            </a:fld>
            <a:endParaRPr lang="en-CA"/>
          </a:p>
        </p:txBody>
      </p:sp>
    </p:spTree>
    <p:extLst>
      <p:ext uri="{BB962C8B-B14F-4D97-AF65-F5344CB8AC3E}">
        <p14:creationId xmlns:p14="http://schemas.microsoft.com/office/powerpoint/2010/main" val="301434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3564F-452E-A5D7-92D0-15A0704EAA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0C95DA-59A2-8C0A-4AD6-6B81555726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05A3A0-652B-9D5A-1BE2-2EFC9EB596DC}"/>
              </a:ext>
            </a:extLst>
          </p:cNvPr>
          <p:cNvSpPr>
            <a:spLocks noGrp="1"/>
          </p:cNvSpPr>
          <p:nvPr>
            <p:ph type="body" idx="1"/>
          </p:nvPr>
        </p:nvSpPr>
        <p:spPr/>
        <p:txBody>
          <a:bodyPr/>
          <a:lstStyle/>
          <a:p>
            <a:r>
              <a:rPr lang="en-CA" dirty="0"/>
              <a:t>Image source:</a:t>
            </a:r>
          </a:p>
          <a:p>
            <a:r>
              <a:rPr lang="en-CA" dirty="0"/>
              <a:t>https://commons.wikimedia.org/wiki/File:Philippi_-_2.jpg</a:t>
            </a:r>
          </a:p>
          <a:p>
            <a:r>
              <a:rPr lang="en-CA" dirty="0"/>
              <a:t>https://upload.wikimedia.org/wikipedia/commons/4/45/Archaeological_site_of_Philippi_BW_2017-10-05_13-20-29.jpg</a:t>
            </a:r>
          </a:p>
          <a:p>
            <a:endParaRPr lang="en-CA" dirty="0"/>
          </a:p>
          <a:p>
            <a:r>
              <a:rPr lang="en-CA" dirty="0"/>
              <a:t>Reference:  OSB</a:t>
            </a:r>
          </a:p>
          <a:p>
            <a:endParaRPr lang="en-CA" dirty="0"/>
          </a:p>
        </p:txBody>
      </p:sp>
      <p:sp>
        <p:nvSpPr>
          <p:cNvPr id="4" name="Slide Number Placeholder 3">
            <a:extLst>
              <a:ext uri="{FF2B5EF4-FFF2-40B4-BE49-F238E27FC236}">
                <a16:creationId xmlns:a16="http://schemas.microsoft.com/office/drawing/2014/main" id="{2599C1F5-3F45-A12B-DB19-7D41FF55F7E2}"/>
              </a:ext>
            </a:extLst>
          </p:cNvPr>
          <p:cNvSpPr>
            <a:spLocks noGrp="1"/>
          </p:cNvSpPr>
          <p:nvPr>
            <p:ph type="sldNum" sz="quarter" idx="5"/>
          </p:nvPr>
        </p:nvSpPr>
        <p:spPr/>
        <p:txBody>
          <a:bodyPr/>
          <a:lstStyle/>
          <a:p>
            <a:fld id="{5205DBC3-7B7D-44BB-8FD1-4511CE031864}" type="slidenum">
              <a:rPr lang="en-CA" smtClean="0"/>
              <a:t>13</a:t>
            </a:fld>
            <a:endParaRPr lang="en-CA"/>
          </a:p>
        </p:txBody>
      </p:sp>
    </p:spTree>
    <p:extLst>
      <p:ext uri="{BB962C8B-B14F-4D97-AF65-F5344CB8AC3E}">
        <p14:creationId xmlns:p14="http://schemas.microsoft.com/office/powerpoint/2010/main" val="1073837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4B120-23B8-8F71-55ED-54FEF93429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C7DEA4-BE5D-7F49-97B2-59E3FC4E76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21540F-56BC-F37B-9E5F-0055AD41E24F}"/>
              </a:ext>
            </a:extLst>
          </p:cNvPr>
          <p:cNvSpPr>
            <a:spLocks noGrp="1"/>
          </p:cNvSpPr>
          <p:nvPr>
            <p:ph type="body" idx="1"/>
          </p:nvPr>
        </p:nvSpPr>
        <p:spPr/>
        <p:txBody>
          <a:bodyPr/>
          <a:lstStyle/>
          <a:p>
            <a:r>
              <a:rPr lang="en-CA" dirty="0"/>
              <a:t>Image source:</a:t>
            </a:r>
          </a:p>
          <a:p>
            <a:r>
              <a:rPr lang="en-CA" dirty="0"/>
              <a:t>https://commons.wikimedia.org/wiki/File:Philippi_-_2.jpg</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Reference:  OSB</a:t>
            </a:r>
          </a:p>
          <a:p>
            <a:endParaRPr lang="en-CA" dirty="0"/>
          </a:p>
        </p:txBody>
      </p:sp>
      <p:sp>
        <p:nvSpPr>
          <p:cNvPr id="4" name="Slide Number Placeholder 3">
            <a:extLst>
              <a:ext uri="{FF2B5EF4-FFF2-40B4-BE49-F238E27FC236}">
                <a16:creationId xmlns:a16="http://schemas.microsoft.com/office/drawing/2014/main" id="{18C45AF9-3BF0-6F64-1ACC-7DFD4FAEA846}"/>
              </a:ext>
            </a:extLst>
          </p:cNvPr>
          <p:cNvSpPr>
            <a:spLocks noGrp="1"/>
          </p:cNvSpPr>
          <p:nvPr>
            <p:ph type="sldNum" sz="quarter" idx="5"/>
          </p:nvPr>
        </p:nvSpPr>
        <p:spPr/>
        <p:txBody>
          <a:bodyPr/>
          <a:lstStyle/>
          <a:p>
            <a:fld id="{5205DBC3-7B7D-44BB-8FD1-4511CE031864}" type="slidenum">
              <a:rPr lang="en-CA" smtClean="0"/>
              <a:t>14</a:t>
            </a:fld>
            <a:endParaRPr lang="en-CA"/>
          </a:p>
        </p:txBody>
      </p:sp>
    </p:spTree>
    <p:extLst>
      <p:ext uri="{BB962C8B-B14F-4D97-AF65-F5344CB8AC3E}">
        <p14:creationId xmlns:p14="http://schemas.microsoft.com/office/powerpoint/2010/main" val="861815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1C4C2-842C-CABC-EE35-90DAD99BE5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9BE4FA-D7C5-D217-7FE0-729E5ABB34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218666-43E4-086A-D28E-25B4AE6853F0}"/>
              </a:ext>
            </a:extLst>
          </p:cNvPr>
          <p:cNvSpPr>
            <a:spLocks noGrp="1"/>
          </p:cNvSpPr>
          <p:nvPr>
            <p:ph type="body" idx="1"/>
          </p:nvPr>
        </p:nvSpPr>
        <p:spPr/>
        <p:txBody>
          <a:bodyPr/>
          <a:lstStyle/>
          <a:p>
            <a:r>
              <a:rPr lang="en-CA" dirty="0"/>
              <a:t>Image source:</a:t>
            </a:r>
          </a:p>
          <a:p>
            <a:r>
              <a:rPr lang="en-CA" dirty="0"/>
              <a:t>https://commons.wikimedia.org/wiki/File:Philippi_-_2.jpg</a:t>
            </a:r>
          </a:p>
          <a:p>
            <a:r>
              <a:rPr lang="en-CA" dirty="0"/>
              <a:t>https://images.squarespace-cdn.com/content/v1/55844033e4b0b4466f11c152/1513200807769-RB7KQBKZRGR9RDRJII7A/95d30d62e16362830b6947f9e1ba1425--unity-in-diversity-quotes-quotes-for-children.jpg?format=1500w</a:t>
            </a:r>
          </a:p>
          <a:p>
            <a:r>
              <a:rPr lang="en-CA" dirty="0"/>
              <a:t>https://philanbobogospel.wordpress.com/2015/08/17/the-joy-of-the-lord-is-our-strenght/</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Reference:  OSB</a:t>
            </a:r>
          </a:p>
          <a:p>
            <a:endParaRPr lang="en-CA" dirty="0"/>
          </a:p>
        </p:txBody>
      </p:sp>
      <p:sp>
        <p:nvSpPr>
          <p:cNvPr id="4" name="Slide Number Placeholder 3">
            <a:extLst>
              <a:ext uri="{FF2B5EF4-FFF2-40B4-BE49-F238E27FC236}">
                <a16:creationId xmlns:a16="http://schemas.microsoft.com/office/drawing/2014/main" id="{C9D0D06D-4870-E50F-A29B-C1072BC78B26}"/>
              </a:ext>
            </a:extLst>
          </p:cNvPr>
          <p:cNvSpPr>
            <a:spLocks noGrp="1"/>
          </p:cNvSpPr>
          <p:nvPr>
            <p:ph type="sldNum" sz="quarter" idx="5"/>
          </p:nvPr>
        </p:nvSpPr>
        <p:spPr/>
        <p:txBody>
          <a:bodyPr/>
          <a:lstStyle/>
          <a:p>
            <a:fld id="{5205DBC3-7B7D-44BB-8FD1-4511CE031864}" type="slidenum">
              <a:rPr lang="en-CA" smtClean="0"/>
              <a:t>15</a:t>
            </a:fld>
            <a:endParaRPr lang="en-CA"/>
          </a:p>
        </p:txBody>
      </p:sp>
    </p:spTree>
    <p:extLst>
      <p:ext uri="{BB962C8B-B14F-4D97-AF65-F5344CB8AC3E}">
        <p14:creationId xmlns:p14="http://schemas.microsoft.com/office/powerpoint/2010/main" val="1299867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BCE03-C6B8-F22C-3A57-792E2CECDD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6BD6EF-3C4F-6CFB-EC55-E1078AF811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D96846-7A80-40B6-058C-54206A81A80A}"/>
              </a:ext>
            </a:extLst>
          </p:cNvPr>
          <p:cNvSpPr>
            <a:spLocks noGrp="1"/>
          </p:cNvSpPr>
          <p:nvPr>
            <p:ph type="body" idx="1"/>
          </p:nvPr>
        </p:nvSpPr>
        <p:spPr/>
        <p:txBody>
          <a:bodyPr/>
          <a:lstStyle/>
          <a:p>
            <a:r>
              <a:rPr lang="en-CA" dirty="0"/>
              <a:t>Image source:</a:t>
            </a:r>
          </a:p>
          <a:p>
            <a:r>
              <a:rPr lang="en-CA" dirty="0"/>
              <a:t>https://commons.wikimedia.org/wiki/File:Philippi_-_2.jpg</a:t>
            </a:r>
          </a:p>
          <a:p>
            <a:endParaRPr lang="en-CA" dirty="0"/>
          </a:p>
        </p:txBody>
      </p:sp>
      <p:sp>
        <p:nvSpPr>
          <p:cNvPr id="4" name="Slide Number Placeholder 3">
            <a:extLst>
              <a:ext uri="{FF2B5EF4-FFF2-40B4-BE49-F238E27FC236}">
                <a16:creationId xmlns:a16="http://schemas.microsoft.com/office/drawing/2014/main" id="{76A01A9C-9145-0B12-5B1E-117FEFD58AC3}"/>
              </a:ext>
            </a:extLst>
          </p:cNvPr>
          <p:cNvSpPr>
            <a:spLocks noGrp="1"/>
          </p:cNvSpPr>
          <p:nvPr>
            <p:ph type="sldNum" sz="quarter" idx="5"/>
          </p:nvPr>
        </p:nvSpPr>
        <p:spPr/>
        <p:txBody>
          <a:bodyPr/>
          <a:lstStyle/>
          <a:p>
            <a:fld id="{5205DBC3-7B7D-44BB-8FD1-4511CE031864}" type="slidenum">
              <a:rPr lang="en-CA" smtClean="0"/>
              <a:t>16</a:t>
            </a:fld>
            <a:endParaRPr lang="en-CA"/>
          </a:p>
        </p:txBody>
      </p:sp>
    </p:spTree>
    <p:extLst>
      <p:ext uri="{BB962C8B-B14F-4D97-AF65-F5344CB8AC3E}">
        <p14:creationId xmlns:p14="http://schemas.microsoft.com/office/powerpoint/2010/main" val="1265999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FD45D-A3A3-3B2D-3FD9-898AF4435C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6C0FB4-636F-0014-F405-E353F40017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8C2B8D-985A-A999-0C0D-B59CD355718B}"/>
              </a:ext>
            </a:extLst>
          </p:cNvPr>
          <p:cNvSpPr>
            <a:spLocks noGrp="1"/>
          </p:cNvSpPr>
          <p:nvPr>
            <p:ph type="body" idx="1"/>
          </p:nvPr>
        </p:nvSpPr>
        <p:spPr/>
        <p:txBody>
          <a:bodyPr/>
          <a:lstStyle/>
          <a:p>
            <a:r>
              <a:rPr lang="en-CA" dirty="0"/>
              <a:t>Image source:</a:t>
            </a:r>
          </a:p>
          <a:p>
            <a:r>
              <a:rPr lang="en-CA" dirty="0"/>
              <a:t>https://commons.wikimedia.org/wiki/File:Philippi_-_2.jpg</a:t>
            </a:r>
          </a:p>
          <a:p>
            <a:endParaRPr lang="en-CA" dirty="0"/>
          </a:p>
        </p:txBody>
      </p:sp>
      <p:sp>
        <p:nvSpPr>
          <p:cNvPr id="4" name="Slide Number Placeholder 3">
            <a:extLst>
              <a:ext uri="{FF2B5EF4-FFF2-40B4-BE49-F238E27FC236}">
                <a16:creationId xmlns:a16="http://schemas.microsoft.com/office/drawing/2014/main" id="{D5C38B82-54E9-3B0C-2D07-62A1EC64C42D}"/>
              </a:ext>
            </a:extLst>
          </p:cNvPr>
          <p:cNvSpPr>
            <a:spLocks noGrp="1"/>
          </p:cNvSpPr>
          <p:nvPr>
            <p:ph type="sldNum" sz="quarter" idx="5"/>
          </p:nvPr>
        </p:nvSpPr>
        <p:spPr/>
        <p:txBody>
          <a:bodyPr/>
          <a:lstStyle/>
          <a:p>
            <a:fld id="{5205DBC3-7B7D-44BB-8FD1-4511CE031864}" type="slidenum">
              <a:rPr lang="en-CA" smtClean="0"/>
              <a:t>17</a:t>
            </a:fld>
            <a:endParaRPr lang="en-CA"/>
          </a:p>
        </p:txBody>
      </p:sp>
    </p:spTree>
    <p:extLst>
      <p:ext uri="{BB962C8B-B14F-4D97-AF65-F5344CB8AC3E}">
        <p14:creationId xmlns:p14="http://schemas.microsoft.com/office/powerpoint/2010/main" val="4174820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65AB3-1221-AFD0-ECC2-CF01445775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4A3F0B-0204-442B-AB1B-7322E0DFF0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97BDBB-432D-33A2-6E03-28DACE74503F}"/>
              </a:ext>
            </a:extLst>
          </p:cNvPr>
          <p:cNvSpPr>
            <a:spLocks noGrp="1"/>
          </p:cNvSpPr>
          <p:nvPr>
            <p:ph type="body" idx="1"/>
          </p:nvPr>
        </p:nvSpPr>
        <p:spPr/>
        <p:txBody>
          <a:bodyPr/>
          <a:lstStyle/>
          <a:p>
            <a:r>
              <a:rPr lang="en-CA" dirty="0"/>
              <a:t>Image source:</a:t>
            </a:r>
          </a:p>
          <a:p>
            <a:r>
              <a:rPr lang="en-CA" dirty="0"/>
              <a:t>https://commons.wikimedia.org/wiki/File:Philippi_-_2.jpg</a:t>
            </a:r>
          </a:p>
          <a:p>
            <a:endParaRPr lang="en-CA" dirty="0"/>
          </a:p>
        </p:txBody>
      </p:sp>
      <p:sp>
        <p:nvSpPr>
          <p:cNvPr id="4" name="Slide Number Placeholder 3">
            <a:extLst>
              <a:ext uri="{FF2B5EF4-FFF2-40B4-BE49-F238E27FC236}">
                <a16:creationId xmlns:a16="http://schemas.microsoft.com/office/drawing/2014/main" id="{C533C341-8AF2-43C5-B305-3718C2264121}"/>
              </a:ext>
            </a:extLst>
          </p:cNvPr>
          <p:cNvSpPr>
            <a:spLocks noGrp="1"/>
          </p:cNvSpPr>
          <p:nvPr>
            <p:ph type="sldNum" sz="quarter" idx="5"/>
          </p:nvPr>
        </p:nvSpPr>
        <p:spPr/>
        <p:txBody>
          <a:bodyPr/>
          <a:lstStyle/>
          <a:p>
            <a:fld id="{5205DBC3-7B7D-44BB-8FD1-4511CE031864}" type="slidenum">
              <a:rPr lang="en-CA" smtClean="0"/>
              <a:t>18</a:t>
            </a:fld>
            <a:endParaRPr lang="en-CA"/>
          </a:p>
        </p:txBody>
      </p:sp>
    </p:spTree>
    <p:extLst>
      <p:ext uri="{BB962C8B-B14F-4D97-AF65-F5344CB8AC3E}">
        <p14:creationId xmlns:p14="http://schemas.microsoft.com/office/powerpoint/2010/main" val="3147870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E7C56-B32F-5EC1-C298-E4192E50EB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22EC00-5D41-753E-A2F6-239DDB4D11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C24A14-3CBB-4C7E-4922-3094823EF942}"/>
              </a:ext>
            </a:extLst>
          </p:cNvPr>
          <p:cNvSpPr>
            <a:spLocks noGrp="1"/>
          </p:cNvSpPr>
          <p:nvPr>
            <p:ph type="body" idx="1"/>
          </p:nvPr>
        </p:nvSpPr>
        <p:spPr/>
        <p:txBody>
          <a:bodyPr/>
          <a:lstStyle/>
          <a:p>
            <a:r>
              <a:rPr lang="en-CA" dirty="0"/>
              <a:t>Image source:</a:t>
            </a:r>
          </a:p>
          <a:p>
            <a:r>
              <a:rPr lang="en-CA" dirty="0"/>
              <a:t>https://commons.wikimedia.org/wiki/File:Philippi_-_2.jpg</a:t>
            </a:r>
          </a:p>
          <a:p>
            <a:endParaRPr lang="en-CA" dirty="0"/>
          </a:p>
        </p:txBody>
      </p:sp>
      <p:sp>
        <p:nvSpPr>
          <p:cNvPr id="4" name="Slide Number Placeholder 3">
            <a:extLst>
              <a:ext uri="{FF2B5EF4-FFF2-40B4-BE49-F238E27FC236}">
                <a16:creationId xmlns:a16="http://schemas.microsoft.com/office/drawing/2014/main" id="{7A2F20C7-1DAD-364E-D6BB-59541E9D94E7}"/>
              </a:ext>
            </a:extLst>
          </p:cNvPr>
          <p:cNvSpPr>
            <a:spLocks noGrp="1"/>
          </p:cNvSpPr>
          <p:nvPr>
            <p:ph type="sldNum" sz="quarter" idx="5"/>
          </p:nvPr>
        </p:nvSpPr>
        <p:spPr/>
        <p:txBody>
          <a:bodyPr/>
          <a:lstStyle/>
          <a:p>
            <a:fld id="{5205DBC3-7B7D-44BB-8FD1-4511CE031864}" type="slidenum">
              <a:rPr lang="en-CA" smtClean="0"/>
              <a:t>19</a:t>
            </a:fld>
            <a:endParaRPr lang="en-CA"/>
          </a:p>
        </p:txBody>
      </p:sp>
    </p:spTree>
    <p:extLst>
      <p:ext uri="{BB962C8B-B14F-4D97-AF65-F5344CB8AC3E}">
        <p14:creationId xmlns:p14="http://schemas.microsoft.com/office/powerpoint/2010/main" val="214934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A809A-8389-0736-CF27-CD236675D3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C1429D-867B-1511-B866-803A25083E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2E9220-A7CE-940D-9F27-266709602A30}"/>
              </a:ext>
            </a:extLst>
          </p:cNvPr>
          <p:cNvSpPr>
            <a:spLocks noGrp="1"/>
          </p:cNvSpPr>
          <p:nvPr>
            <p:ph type="body" idx="1"/>
          </p:nvPr>
        </p:nvSpPr>
        <p:spPr/>
        <p:txBody>
          <a:bodyPr/>
          <a:lstStyle/>
          <a:p>
            <a:r>
              <a:rPr lang="en-CA" dirty="0"/>
              <a:t>Image source:</a:t>
            </a:r>
          </a:p>
          <a:p>
            <a:r>
              <a:rPr lang="en-CA" dirty="0"/>
              <a:t>https://www.peterpaulcoc.org/icons</a:t>
            </a:r>
          </a:p>
          <a:p>
            <a:endParaRPr lang="en-CA" dirty="0"/>
          </a:p>
        </p:txBody>
      </p:sp>
      <p:sp>
        <p:nvSpPr>
          <p:cNvPr id="4" name="Slide Number Placeholder 3">
            <a:extLst>
              <a:ext uri="{FF2B5EF4-FFF2-40B4-BE49-F238E27FC236}">
                <a16:creationId xmlns:a16="http://schemas.microsoft.com/office/drawing/2014/main" id="{14BEA314-F631-4788-53C0-2B5906C2CCD6}"/>
              </a:ext>
            </a:extLst>
          </p:cNvPr>
          <p:cNvSpPr>
            <a:spLocks noGrp="1"/>
          </p:cNvSpPr>
          <p:nvPr>
            <p:ph type="sldNum" sz="quarter" idx="5"/>
          </p:nvPr>
        </p:nvSpPr>
        <p:spPr/>
        <p:txBody>
          <a:bodyPr/>
          <a:lstStyle/>
          <a:p>
            <a:fld id="{5205DBC3-7B7D-44BB-8FD1-4511CE031864}" type="slidenum">
              <a:rPr lang="en-CA" smtClean="0"/>
              <a:t>2</a:t>
            </a:fld>
            <a:endParaRPr lang="en-CA"/>
          </a:p>
        </p:txBody>
      </p:sp>
    </p:spTree>
    <p:extLst>
      <p:ext uri="{BB962C8B-B14F-4D97-AF65-F5344CB8AC3E}">
        <p14:creationId xmlns:p14="http://schemas.microsoft.com/office/powerpoint/2010/main" val="38333907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FBBDE-D7DF-DE15-7394-34D0EC8ED7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F60817-9C90-6D29-F435-416B97E8C6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C7D199-9AB4-B6C2-13C9-7E46AB36319C}"/>
              </a:ext>
            </a:extLst>
          </p:cNvPr>
          <p:cNvSpPr>
            <a:spLocks noGrp="1"/>
          </p:cNvSpPr>
          <p:nvPr>
            <p:ph type="body" idx="1"/>
          </p:nvPr>
        </p:nvSpPr>
        <p:spPr/>
        <p:txBody>
          <a:bodyPr/>
          <a:lstStyle/>
          <a:p>
            <a:r>
              <a:rPr lang="en-CA" dirty="0"/>
              <a:t>Image source:</a:t>
            </a:r>
          </a:p>
          <a:p>
            <a:r>
              <a:rPr lang="en-CA" dirty="0"/>
              <a:t>https://commons.wikimedia.org/wiki/File:Philippi_-_2.jpg</a:t>
            </a:r>
          </a:p>
          <a:p>
            <a:endParaRPr lang="en-CA" dirty="0"/>
          </a:p>
        </p:txBody>
      </p:sp>
      <p:sp>
        <p:nvSpPr>
          <p:cNvPr id="4" name="Slide Number Placeholder 3">
            <a:extLst>
              <a:ext uri="{FF2B5EF4-FFF2-40B4-BE49-F238E27FC236}">
                <a16:creationId xmlns:a16="http://schemas.microsoft.com/office/drawing/2014/main" id="{9EF3F9B2-A40A-17F3-F6A0-E03E9C945E8C}"/>
              </a:ext>
            </a:extLst>
          </p:cNvPr>
          <p:cNvSpPr>
            <a:spLocks noGrp="1"/>
          </p:cNvSpPr>
          <p:nvPr>
            <p:ph type="sldNum" sz="quarter" idx="5"/>
          </p:nvPr>
        </p:nvSpPr>
        <p:spPr/>
        <p:txBody>
          <a:bodyPr/>
          <a:lstStyle/>
          <a:p>
            <a:fld id="{5205DBC3-7B7D-44BB-8FD1-4511CE031864}" type="slidenum">
              <a:rPr lang="en-CA" smtClean="0"/>
              <a:t>20</a:t>
            </a:fld>
            <a:endParaRPr lang="en-CA"/>
          </a:p>
        </p:txBody>
      </p:sp>
    </p:spTree>
    <p:extLst>
      <p:ext uri="{BB962C8B-B14F-4D97-AF65-F5344CB8AC3E}">
        <p14:creationId xmlns:p14="http://schemas.microsoft.com/office/powerpoint/2010/main" val="3893415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519F6-3BC7-C1EE-575F-D8C874134D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00F6A2-88C6-B6B7-1077-E61E39D294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D3176E-9634-ADC0-CAD5-AF4B84CA5EB3}"/>
              </a:ext>
            </a:extLst>
          </p:cNvPr>
          <p:cNvSpPr>
            <a:spLocks noGrp="1"/>
          </p:cNvSpPr>
          <p:nvPr>
            <p:ph type="body" idx="1"/>
          </p:nvPr>
        </p:nvSpPr>
        <p:spPr/>
        <p:txBody>
          <a:bodyPr/>
          <a:lstStyle/>
          <a:p>
            <a:r>
              <a:rPr lang="en-CA" dirty="0"/>
              <a:t>Image source:</a:t>
            </a:r>
          </a:p>
          <a:p>
            <a:r>
              <a:rPr lang="en-CA" dirty="0"/>
              <a:t>https://commons.wikimedia.org/wiki/File:Philippi_-_2.jpg</a:t>
            </a:r>
          </a:p>
          <a:p>
            <a:endParaRPr lang="en-CA" dirty="0"/>
          </a:p>
        </p:txBody>
      </p:sp>
      <p:sp>
        <p:nvSpPr>
          <p:cNvPr id="4" name="Slide Number Placeholder 3">
            <a:extLst>
              <a:ext uri="{FF2B5EF4-FFF2-40B4-BE49-F238E27FC236}">
                <a16:creationId xmlns:a16="http://schemas.microsoft.com/office/drawing/2014/main" id="{A32348F1-7AF0-B3EC-AD40-D3A769DD00CE}"/>
              </a:ext>
            </a:extLst>
          </p:cNvPr>
          <p:cNvSpPr>
            <a:spLocks noGrp="1"/>
          </p:cNvSpPr>
          <p:nvPr>
            <p:ph type="sldNum" sz="quarter" idx="5"/>
          </p:nvPr>
        </p:nvSpPr>
        <p:spPr/>
        <p:txBody>
          <a:bodyPr/>
          <a:lstStyle/>
          <a:p>
            <a:fld id="{5205DBC3-7B7D-44BB-8FD1-4511CE031864}" type="slidenum">
              <a:rPr lang="en-CA" smtClean="0"/>
              <a:t>21</a:t>
            </a:fld>
            <a:endParaRPr lang="en-CA"/>
          </a:p>
        </p:txBody>
      </p:sp>
    </p:spTree>
    <p:extLst>
      <p:ext uri="{BB962C8B-B14F-4D97-AF65-F5344CB8AC3E}">
        <p14:creationId xmlns:p14="http://schemas.microsoft.com/office/powerpoint/2010/main" val="38311718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C20B5-F283-A4B3-5C65-A065F8391F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D4F8D3-9EBF-0056-E049-AA09B57770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0E6F3A-C1A2-2C11-DE4C-3CC4945E8A6E}"/>
              </a:ext>
            </a:extLst>
          </p:cNvPr>
          <p:cNvSpPr>
            <a:spLocks noGrp="1"/>
          </p:cNvSpPr>
          <p:nvPr>
            <p:ph type="body" idx="1"/>
          </p:nvPr>
        </p:nvSpPr>
        <p:spPr/>
        <p:txBody>
          <a:bodyPr/>
          <a:lstStyle/>
          <a:p>
            <a:r>
              <a:rPr lang="en-CA" dirty="0"/>
              <a:t>Image source:</a:t>
            </a:r>
          </a:p>
          <a:p>
            <a:r>
              <a:rPr lang="en-CA" dirty="0"/>
              <a:t>https://commons.wikimedia.org/wiki/File:Philippi_-_2.jpg</a:t>
            </a:r>
          </a:p>
          <a:p>
            <a:endParaRPr lang="en-CA" dirty="0"/>
          </a:p>
        </p:txBody>
      </p:sp>
      <p:sp>
        <p:nvSpPr>
          <p:cNvPr id="4" name="Slide Number Placeholder 3">
            <a:extLst>
              <a:ext uri="{FF2B5EF4-FFF2-40B4-BE49-F238E27FC236}">
                <a16:creationId xmlns:a16="http://schemas.microsoft.com/office/drawing/2014/main" id="{1719DFAA-5B50-CD07-B7C8-C6C66BDE99B3}"/>
              </a:ext>
            </a:extLst>
          </p:cNvPr>
          <p:cNvSpPr>
            <a:spLocks noGrp="1"/>
          </p:cNvSpPr>
          <p:nvPr>
            <p:ph type="sldNum" sz="quarter" idx="5"/>
          </p:nvPr>
        </p:nvSpPr>
        <p:spPr/>
        <p:txBody>
          <a:bodyPr/>
          <a:lstStyle/>
          <a:p>
            <a:fld id="{5205DBC3-7B7D-44BB-8FD1-4511CE031864}" type="slidenum">
              <a:rPr lang="en-CA" smtClean="0"/>
              <a:t>22</a:t>
            </a:fld>
            <a:endParaRPr lang="en-CA"/>
          </a:p>
        </p:txBody>
      </p:sp>
    </p:spTree>
    <p:extLst>
      <p:ext uri="{BB962C8B-B14F-4D97-AF65-F5344CB8AC3E}">
        <p14:creationId xmlns:p14="http://schemas.microsoft.com/office/powerpoint/2010/main" val="39918620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7D891-2B55-753E-5981-EB7B4779AA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04BB59-947D-5E93-488B-ECD5A3A368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CEEA54-B38F-CA1D-82EC-A0AE6A2767BB}"/>
              </a:ext>
            </a:extLst>
          </p:cNvPr>
          <p:cNvSpPr>
            <a:spLocks noGrp="1"/>
          </p:cNvSpPr>
          <p:nvPr>
            <p:ph type="body" idx="1"/>
          </p:nvPr>
        </p:nvSpPr>
        <p:spPr/>
        <p:txBody>
          <a:bodyPr/>
          <a:lstStyle/>
          <a:p>
            <a:r>
              <a:rPr lang="en-CA" dirty="0"/>
              <a:t>Image source:</a:t>
            </a:r>
          </a:p>
          <a:p>
            <a:r>
              <a:rPr lang="en-CA" dirty="0"/>
              <a:t>https://commons.wikimedia.org/wiki/File:Philippi_-_2.jpg</a:t>
            </a:r>
          </a:p>
          <a:p>
            <a:endParaRPr lang="en-CA" dirty="0"/>
          </a:p>
        </p:txBody>
      </p:sp>
      <p:sp>
        <p:nvSpPr>
          <p:cNvPr id="4" name="Slide Number Placeholder 3">
            <a:extLst>
              <a:ext uri="{FF2B5EF4-FFF2-40B4-BE49-F238E27FC236}">
                <a16:creationId xmlns:a16="http://schemas.microsoft.com/office/drawing/2014/main" id="{E21B8624-8AC1-1886-C08C-076F798C696E}"/>
              </a:ext>
            </a:extLst>
          </p:cNvPr>
          <p:cNvSpPr>
            <a:spLocks noGrp="1"/>
          </p:cNvSpPr>
          <p:nvPr>
            <p:ph type="sldNum" sz="quarter" idx="5"/>
          </p:nvPr>
        </p:nvSpPr>
        <p:spPr/>
        <p:txBody>
          <a:bodyPr/>
          <a:lstStyle/>
          <a:p>
            <a:fld id="{5205DBC3-7B7D-44BB-8FD1-4511CE031864}" type="slidenum">
              <a:rPr lang="en-CA" smtClean="0"/>
              <a:t>23</a:t>
            </a:fld>
            <a:endParaRPr lang="en-CA"/>
          </a:p>
        </p:txBody>
      </p:sp>
    </p:spTree>
    <p:extLst>
      <p:ext uri="{BB962C8B-B14F-4D97-AF65-F5344CB8AC3E}">
        <p14:creationId xmlns:p14="http://schemas.microsoft.com/office/powerpoint/2010/main" val="32009922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63A2C-0A62-3818-043C-E436759146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A665A2-0DD0-AF28-C110-A44BD01A7D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DCECDC-FE32-005A-16C0-1FEF6E6D5C09}"/>
              </a:ext>
            </a:extLst>
          </p:cNvPr>
          <p:cNvSpPr>
            <a:spLocks noGrp="1"/>
          </p:cNvSpPr>
          <p:nvPr>
            <p:ph type="body" idx="1"/>
          </p:nvPr>
        </p:nvSpPr>
        <p:spPr/>
        <p:txBody>
          <a:bodyPr/>
          <a:lstStyle/>
          <a:p>
            <a:r>
              <a:rPr lang="en-CA" dirty="0"/>
              <a:t>Image source:</a:t>
            </a:r>
          </a:p>
          <a:p>
            <a:r>
              <a:rPr lang="en-CA" dirty="0"/>
              <a:t>https://commons.wikimedia.org/wiki/File:Philippi_-_2.jpg</a:t>
            </a:r>
          </a:p>
          <a:p>
            <a:endParaRPr lang="en-CA" dirty="0"/>
          </a:p>
        </p:txBody>
      </p:sp>
      <p:sp>
        <p:nvSpPr>
          <p:cNvPr id="4" name="Slide Number Placeholder 3">
            <a:extLst>
              <a:ext uri="{FF2B5EF4-FFF2-40B4-BE49-F238E27FC236}">
                <a16:creationId xmlns:a16="http://schemas.microsoft.com/office/drawing/2014/main" id="{9612FA02-F10C-8634-3FA8-025778F5689A}"/>
              </a:ext>
            </a:extLst>
          </p:cNvPr>
          <p:cNvSpPr>
            <a:spLocks noGrp="1"/>
          </p:cNvSpPr>
          <p:nvPr>
            <p:ph type="sldNum" sz="quarter" idx="5"/>
          </p:nvPr>
        </p:nvSpPr>
        <p:spPr/>
        <p:txBody>
          <a:bodyPr/>
          <a:lstStyle/>
          <a:p>
            <a:fld id="{5205DBC3-7B7D-44BB-8FD1-4511CE031864}" type="slidenum">
              <a:rPr lang="en-CA" smtClean="0"/>
              <a:t>24</a:t>
            </a:fld>
            <a:endParaRPr lang="en-CA"/>
          </a:p>
        </p:txBody>
      </p:sp>
    </p:spTree>
    <p:extLst>
      <p:ext uri="{BB962C8B-B14F-4D97-AF65-F5344CB8AC3E}">
        <p14:creationId xmlns:p14="http://schemas.microsoft.com/office/powerpoint/2010/main" val="3947547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F9509-2C43-9909-AB07-13C1A3BF17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EFC755-4159-41B4-61A5-E3F7B0A9AA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FCE5-34EA-067F-87E1-8CF8B332FBED}"/>
              </a:ext>
            </a:extLst>
          </p:cNvPr>
          <p:cNvSpPr>
            <a:spLocks noGrp="1"/>
          </p:cNvSpPr>
          <p:nvPr>
            <p:ph type="body" idx="1"/>
          </p:nvPr>
        </p:nvSpPr>
        <p:spPr/>
        <p:txBody>
          <a:bodyPr/>
          <a:lstStyle/>
          <a:p>
            <a:r>
              <a:rPr lang="en-CA" dirty="0"/>
              <a:t>Image source:</a:t>
            </a:r>
          </a:p>
          <a:p>
            <a:r>
              <a:rPr lang="en-CA" dirty="0"/>
              <a:t>https://commons.wikimedia.org/wiki/File:Philippi_-_2.jpg</a:t>
            </a:r>
          </a:p>
          <a:p>
            <a:endParaRPr lang="en-CA" dirty="0"/>
          </a:p>
        </p:txBody>
      </p:sp>
      <p:sp>
        <p:nvSpPr>
          <p:cNvPr id="4" name="Slide Number Placeholder 3">
            <a:extLst>
              <a:ext uri="{FF2B5EF4-FFF2-40B4-BE49-F238E27FC236}">
                <a16:creationId xmlns:a16="http://schemas.microsoft.com/office/drawing/2014/main" id="{547E9659-0323-AB17-F4CB-B604CC1492D0}"/>
              </a:ext>
            </a:extLst>
          </p:cNvPr>
          <p:cNvSpPr>
            <a:spLocks noGrp="1"/>
          </p:cNvSpPr>
          <p:nvPr>
            <p:ph type="sldNum" sz="quarter" idx="5"/>
          </p:nvPr>
        </p:nvSpPr>
        <p:spPr/>
        <p:txBody>
          <a:bodyPr/>
          <a:lstStyle/>
          <a:p>
            <a:fld id="{5205DBC3-7B7D-44BB-8FD1-4511CE031864}" type="slidenum">
              <a:rPr lang="en-CA" smtClean="0"/>
              <a:t>25</a:t>
            </a:fld>
            <a:endParaRPr lang="en-CA"/>
          </a:p>
        </p:txBody>
      </p:sp>
    </p:spTree>
    <p:extLst>
      <p:ext uri="{BB962C8B-B14F-4D97-AF65-F5344CB8AC3E}">
        <p14:creationId xmlns:p14="http://schemas.microsoft.com/office/powerpoint/2010/main" val="32181603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AF54B-1E95-1679-0AC5-4635AD5A98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9A583D-4C48-C863-C1B5-8F920B2F6D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E3F5A2-BE1F-9F12-1F93-2C746AD73786}"/>
              </a:ext>
            </a:extLst>
          </p:cNvPr>
          <p:cNvSpPr>
            <a:spLocks noGrp="1"/>
          </p:cNvSpPr>
          <p:nvPr>
            <p:ph type="body" idx="1"/>
          </p:nvPr>
        </p:nvSpPr>
        <p:spPr/>
        <p:txBody>
          <a:bodyPr/>
          <a:lstStyle/>
          <a:p>
            <a:r>
              <a:rPr lang="en-CA" dirty="0"/>
              <a:t>Image source:</a:t>
            </a:r>
          </a:p>
          <a:p>
            <a:r>
              <a:rPr lang="en-CA" dirty="0"/>
              <a:t>https://commons.wikimedia.org/wiki/File:Philippi_-_2.jpg</a:t>
            </a:r>
          </a:p>
          <a:p>
            <a:endParaRPr lang="en-CA" dirty="0"/>
          </a:p>
        </p:txBody>
      </p:sp>
      <p:sp>
        <p:nvSpPr>
          <p:cNvPr id="4" name="Slide Number Placeholder 3">
            <a:extLst>
              <a:ext uri="{FF2B5EF4-FFF2-40B4-BE49-F238E27FC236}">
                <a16:creationId xmlns:a16="http://schemas.microsoft.com/office/drawing/2014/main" id="{A3C3B2D1-C85D-E497-CCDE-27E3175E0AEA}"/>
              </a:ext>
            </a:extLst>
          </p:cNvPr>
          <p:cNvSpPr>
            <a:spLocks noGrp="1"/>
          </p:cNvSpPr>
          <p:nvPr>
            <p:ph type="sldNum" sz="quarter" idx="5"/>
          </p:nvPr>
        </p:nvSpPr>
        <p:spPr/>
        <p:txBody>
          <a:bodyPr/>
          <a:lstStyle/>
          <a:p>
            <a:fld id="{5205DBC3-7B7D-44BB-8FD1-4511CE031864}" type="slidenum">
              <a:rPr lang="en-CA" smtClean="0"/>
              <a:t>26</a:t>
            </a:fld>
            <a:endParaRPr lang="en-CA"/>
          </a:p>
        </p:txBody>
      </p:sp>
    </p:spTree>
    <p:extLst>
      <p:ext uri="{BB962C8B-B14F-4D97-AF65-F5344CB8AC3E}">
        <p14:creationId xmlns:p14="http://schemas.microsoft.com/office/powerpoint/2010/main" val="21176147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AF207-EFB0-7984-ECCD-ED476E44C9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F7AA27-65FC-79C4-7213-4F56A7F65E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A85992-87F4-8FD4-272F-77BB5F6098E6}"/>
              </a:ext>
            </a:extLst>
          </p:cNvPr>
          <p:cNvSpPr>
            <a:spLocks noGrp="1"/>
          </p:cNvSpPr>
          <p:nvPr>
            <p:ph type="body" idx="1"/>
          </p:nvPr>
        </p:nvSpPr>
        <p:spPr/>
        <p:txBody>
          <a:bodyPr/>
          <a:lstStyle/>
          <a:p>
            <a:r>
              <a:rPr lang="en-CA" dirty="0"/>
              <a:t>Image source:</a:t>
            </a:r>
          </a:p>
          <a:p>
            <a:r>
              <a:rPr lang="en-CA" dirty="0"/>
              <a:t>https://www.pinecove.com/blog/the-bible-tells-me-so/</a:t>
            </a:r>
          </a:p>
        </p:txBody>
      </p:sp>
      <p:sp>
        <p:nvSpPr>
          <p:cNvPr id="4" name="Slide Number Placeholder 3">
            <a:extLst>
              <a:ext uri="{FF2B5EF4-FFF2-40B4-BE49-F238E27FC236}">
                <a16:creationId xmlns:a16="http://schemas.microsoft.com/office/drawing/2014/main" id="{F0306C68-DA00-D491-6730-01FB6EBF69FA}"/>
              </a:ext>
            </a:extLst>
          </p:cNvPr>
          <p:cNvSpPr>
            <a:spLocks noGrp="1"/>
          </p:cNvSpPr>
          <p:nvPr>
            <p:ph type="sldNum" sz="quarter" idx="5"/>
          </p:nvPr>
        </p:nvSpPr>
        <p:spPr/>
        <p:txBody>
          <a:bodyPr/>
          <a:lstStyle/>
          <a:p>
            <a:fld id="{5205DBC3-7B7D-44BB-8FD1-4511CE031864}" type="slidenum">
              <a:rPr lang="en-CA" smtClean="0"/>
              <a:t>28</a:t>
            </a:fld>
            <a:endParaRPr lang="en-CA"/>
          </a:p>
        </p:txBody>
      </p:sp>
    </p:spTree>
    <p:extLst>
      <p:ext uri="{BB962C8B-B14F-4D97-AF65-F5344CB8AC3E}">
        <p14:creationId xmlns:p14="http://schemas.microsoft.com/office/powerpoint/2010/main" val="13105793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Image source:</a:t>
            </a:r>
          </a:p>
          <a:p>
            <a:r>
              <a:rPr lang="en-CA" dirty="0"/>
              <a:t>https://www.etsy.com/ca/listing/1337299905/rejoice-in-the-lord-always-philippians</a:t>
            </a:r>
          </a:p>
        </p:txBody>
      </p:sp>
      <p:sp>
        <p:nvSpPr>
          <p:cNvPr id="4" name="Slide Number Placeholder 3"/>
          <p:cNvSpPr>
            <a:spLocks noGrp="1"/>
          </p:cNvSpPr>
          <p:nvPr>
            <p:ph type="sldNum" sz="quarter" idx="5"/>
          </p:nvPr>
        </p:nvSpPr>
        <p:spPr/>
        <p:txBody>
          <a:bodyPr/>
          <a:lstStyle/>
          <a:p>
            <a:fld id="{5205DBC3-7B7D-44BB-8FD1-4511CE031864}" type="slidenum">
              <a:rPr lang="en-CA" smtClean="0"/>
              <a:t>32</a:t>
            </a:fld>
            <a:endParaRPr lang="en-CA"/>
          </a:p>
        </p:txBody>
      </p:sp>
    </p:spTree>
    <p:extLst>
      <p:ext uri="{BB962C8B-B14F-4D97-AF65-F5344CB8AC3E}">
        <p14:creationId xmlns:p14="http://schemas.microsoft.com/office/powerpoint/2010/main" val="1373391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D3CCD-6425-7BF9-7C7C-16D15CA11A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B0B511-DC15-D265-F2CE-98D78F620B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39826A-9B85-4DD2-B788-BED8DB3B776F}"/>
              </a:ext>
            </a:extLst>
          </p:cNvPr>
          <p:cNvSpPr>
            <a:spLocks noGrp="1"/>
          </p:cNvSpPr>
          <p:nvPr>
            <p:ph type="body" idx="1"/>
          </p:nvPr>
        </p:nvSpPr>
        <p:spPr/>
        <p:txBody>
          <a:bodyPr/>
          <a:lstStyle/>
          <a:p>
            <a:r>
              <a:rPr lang="en-CA" dirty="0"/>
              <a:t>Image source:</a:t>
            </a:r>
          </a:p>
          <a:p>
            <a:r>
              <a:rPr lang="en-CA" dirty="0"/>
              <a:t>https://www.peterpaulcoc.org/icons</a:t>
            </a:r>
          </a:p>
        </p:txBody>
      </p:sp>
      <p:sp>
        <p:nvSpPr>
          <p:cNvPr id="4" name="Slide Number Placeholder 3">
            <a:extLst>
              <a:ext uri="{FF2B5EF4-FFF2-40B4-BE49-F238E27FC236}">
                <a16:creationId xmlns:a16="http://schemas.microsoft.com/office/drawing/2014/main" id="{08E0594B-9AB8-567F-2C49-D03EC6EE4DE8}"/>
              </a:ext>
            </a:extLst>
          </p:cNvPr>
          <p:cNvSpPr>
            <a:spLocks noGrp="1"/>
          </p:cNvSpPr>
          <p:nvPr>
            <p:ph type="sldNum" sz="quarter" idx="5"/>
          </p:nvPr>
        </p:nvSpPr>
        <p:spPr/>
        <p:txBody>
          <a:bodyPr/>
          <a:lstStyle/>
          <a:p>
            <a:fld id="{5205DBC3-7B7D-44BB-8FD1-4511CE031864}" type="slidenum">
              <a:rPr lang="en-CA" smtClean="0"/>
              <a:t>3</a:t>
            </a:fld>
            <a:endParaRPr lang="en-CA"/>
          </a:p>
        </p:txBody>
      </p:sp>
    </p:spTree>
    <p:extLst>
      <p:ext uri="{BB962C8B-B14F-4D97-AF65-F5344CB8AC3E}">
        <p14:creationId xmlns:p14="http://schemas.microsoft.com/office/powerpoint/2010/main" val="1679249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546FD-8252-901A-7BC7-F4C64F8FBD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16F862-F907-D64F-F71D-305A4F8EBF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A1F1D0-30C9-3F51-2451-FABC0D9C4EB0}"/>
              </a:ext>
            </a:extLst>
          </p:cNvPr>
          <p:cNvSpPr>
            <a:spLocks noGrp="1"/>
          </p:cNvSpPr>
          <p:nvPr>
            <p:ph type="body" idx="1"/>
          </p:nvPr>
        </p:nvSpPr>
        <p:spPr/>
        <p:txBody>
          <a:bodyPr/>
          <a:lstStyle/>
          <a:p>
            <a:r>
              <a:rPr lang="en-CA" dirty="0"/>
              <a:t>Image source:</a:t>
            </a:r>
          </a:p>
          <a:p>
            <a:r>
              <a:rPr lang="en-CA" dirty="0"/>
              <a:t>https://www.peterpaulcoc.org/icons</a:t>
            </a:r>
          </a:p>
        </p:txBody>
      </p:sp>
      <p:sp>
        <p:nvSpPr>
          <p:cNvPr id="4" name="Slide Number Placeholder 3">
            <a:extLst>
              <a:ext uri="{FF2B5EF4-FFF2-40B4-BE49-F238E27FC236}">
                <a16:creationId xmlns:a16="http://schemas.microsoft.com/office/drawing/2014/main" id="{2E605DBB-76EC-921F-1AA3-9F8CACF9EBC1}"/>
              </a:ext>
            </a:extLst>
          </p:cNvPr>
          <p:cNvSpPr>
            <a:spLocks noGrp="1"/>
          </p:cNvSpPr>
          <p:nvPr>
            <p:ph type="sldNum" sz="quarter" idx="5"/>
          </p:nvPr>
        </p:nvSpPr>
        <p:spPr/>
        <p:txBody>
          <a:bodyPr/>
          <a:lstStyle/>
          <a:p>
            <a:fld id="{5205DBC3-7B7D-44BB-8FD1-4511CE031864}" type="slidenum">
              <a:rPr lang="en-CA" smtClean="0"/>
              <a:t>4</a:t>
            </a:fld>
            <a:endParaRPr lang="en-CA"/>
          </a:p>
        </p:txBody>
      </p:sp>
    </p:spTree>
    <p:extLst>
      <p:ext uri="{BB962C8B-B14F-4D97-AF65-F5344CB8AC3E}">
        <p14:creationId xmlns:p14="http://schemas.microsoft.com/office/powerpoint/2010/main" val="3225230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Reference:</a:t>
            </a:r>
          </a:p>
          <a:p>
            <a:r>
              <a:rPr lang="en-CA" dirty="0"/>
              <a:t>https://www.conformingtojesus.com/charts-maps/en/paul%27s_letters-journeys_chart.htm</a:t>
            </a:r>
          </a:p>
        </p:txBody>
      </p:sp>
      <p:sp>
        <p:nvSpPr>
          <p:cNvPr id="4" name="Slide Number Placeholder 3"/>
          <p:cNvSpPr>
            <a:spLocks noGrp="1"/>
          </p:cNvSpPr>
          <p:nvPr>
            <p:ph type="sldNum" sz="quarter" idx="5"/>
          </p:nvPr>
        </p:nvSpPr>
        <p:spPr/>
        <p:txBody>
          <a:bodyPr/>
          <a:lstStyle/>
          <a:p>
            <a:fld id="{5205DBC3-7B7D-44BB-8FD1-4511CE031864}" type="slidenum">
              <a:rPr lang="en-CA" smtClean="0"/>
              <a:t>5</a:t>
            </a:fld>
            <a:endParaRPr lang="en-CA"/>
          </a:p>
        </p:txBody>
      </p:sp>
    </p:spTree>
    <p:extLst>
      <p:ext uri="{BB962C8B-B14F-4D97-AF65-F5344CB8AC3E}">
        <p14:creationId xmlns:p14="http://schemas.microsoft.com/office/powerpoint/2010/main" val="1618782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BF4D3-82F2-54D3-2CF9-99D59FC63E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680159-F4A9-1ABE-5060-3D0DC56B05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444E0F-27E9-B95E-999F-20FEE9564ABF}"/>
              </a:ext>
            </a:extLst>
          </p:cNvPr>
          <p:cNvSpPr>
            <a:spLocks noGrp="1"/>
          </p:cNvSpPr>
          <p:nvPr>
            <p:ph type="body" idx="1"/>
          </p:nvPr>
        </p:nvSpPr>
        <p:spPr/>
        <p:txBody>
          <a:bodyPr/>
          <a:lstStyle/>
          <a:p>
            <a:r>
              <a:rPr lang="en-CA" dirty="0"/>
              <a:t>Image source:</a:t>
            </a:r>
          </a:p>
          <a:p>
            <a:r>
              <a:rPr lang="en-CA" dirty="0"/>
              <a:t>https://www.peterpaulcoc.org/icons</a:t>
            </a:r>
          </a:p>
        </p:txBody>
      </p:sp>
      <p:sp>
        <p:nvSpPr>
          <p:cNvPr id="4" name="Slide Number Placeholder 3">
            <a:extLst>
              <a:ext uri="{FF2B5EF4-FFF2-40B4-BE49-F238E27FC236}">
                <a16:creationId xmlns:a16="http://schemas.microsoft.com/office/drawing/2014/main" id="{77F06B7A-0071-CA8A-361B-1A1CAEEBDAA0}"/>
              </a:ext>
            </a:extLst>
          </p:cNvPr>
          <p:cNvSpPr>
            <a:spLocks noGrp="1"/>
          </p:cNvSpPr>
          <p:nvPr>
            <p:ph type="sldNum" sz="quarter" idx="5"/>
          </p:nvPr>
        </p:nvSpPr>
        <p:spPr/>
        <p:txBody>
          <a:bodyPr/>
          <a:lstStyle/>
          <a:p>
            <a:fld id="{5205DBC3-7B7D-44BB-8FD1-4511CE031864}" type="slidenum">
              <a:rPr lang="en-CA" smtClean="0"/>
              <a:t>6</a:t>
            </a:fld>
            <a:endParaRPr lang="en-CA"/>
          </a:p>
        </p:txBody>
      </p:sp>
    </p:spTree>
    <p:extLst>
      <p:ext uri="{BB962C8B-B14F-4D97-AF65-F5344CB8AC3E}">
        <p14:creationId xmlns:p14="http://schemas.microsoft.com/office/powerpoint/2010/main" val="184420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6381D-E15F-C08F-61D9-8EB26B6062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86C08F-B95A-546F-9961-BB0DAACFAB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0D9110-99AE-2621-27B0-52F92A9C394B}"/>
              </a:ext>
            </a:extLst>
          </p:cNvPr>
          <p:cNvSpPr>
            <a:spLocks noGrp="1"/>
          </p:cNvSpPr>
          <p:nvPr>
            <p:ph type="body" idx="1"/>
          </p:nvPr>
        </p:nvSpPr>
        <p:spPr/>
        <p:txBody>
          <a:bodyPr/>
          <a:lstStyle/>
          <a:p>
            <a:r>
              <a:rPr lang="en-CA" dirty="0"/>
              <a:t>Image source:</a:t>
            </a:r>
          </a:p>
          <a:p>
            <a:r>
              <a:rPr lang="en-CA" dirty="0"/>
              <a:t>https://www.peterpaulcoc.org/icons</a:t>
            </a:r>
          </a:p>
        </p:txBody>
      </p:sp>
      <p:sp>
        <p:nvSpPr>
          <p:cNvPr id="4" name="Slide Number Placeholder 3">
            <a:extLst>
              <a:ext uri="{FF2B5EF4-FFF2-40B4-BE49-F238E27FC236}">
                <a16:creationId xmlns:a16="http://schemas.microsoft.com/office/drawing/2014/main" id="{1014A29F-55A4-F41D-3162-8C0EF26914F9}"/>
              </a:ext>
            </a:extLst>
          </p:cNvPr>
          <p:cNvSpPr>
            <a:spLocks noGrp="1"/>
          </p:cNvSpPr>
          <p:nvPr>
            <p:ph type="sldNum" sz="quarter" idx="5"/>
          </p:nvPr>
        </p:nvSpPr>
        <p:spPr/>
        <p:txBody>
          <a:bodyPr/>
          <a:lstStyle/>
          <a:p>
            <a:fld id="{5205DBC3-7B7D-44BB-8FD1-4511CE031864}" type="slidenum">
              <a:rPr lang="en-CA" smtClean="0"/>
              <a:t>7</a:t>
            </a:fld>
            <a:endParaRPr lang="en-CA"/>
          </a:p>
        </p:txBody>
      </p:sp>
    </p:spTree>
    <p:extLst>
      <p:ext uri="{BB962C8B-B14F-4D97-AF65-F5344CB8AC3E}">
        <p14:creationId xmlns:p14="http://schemas.microsoft.com/office/powerpoint/2010/main" val="3712822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769D7-BF96-CBB3-743C-A4DC528AC2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3CFE02-97D4-34ED-5605-A79AFAE70F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9EBBF0-6350-5063-AE6B-48FEAB193776}"/>
              </a:ext>
            </a:extLst>
          </p:cNvPr>
          <p:cNvSpPr>
            <a:spLocks noGrp="1"/>
          </p:cNvSpPr>
          <p:nvPr>
            <p:ph type="body" idx="1"/>
          </p:nvPr>
        </p:nvSpPr>
        <p:spPr/>
        <p:txBody>
          <a:bodyPr/>
          <a:lstStyle/>
          <a:p>
            <a:r>
              <a:rPr lang="en-CA" dirty="0"/>
              <a:t>Image source:</a:t>
            </a:r>
          </a:p>
          <a:p>
            <a:r>
              <a:rPr lang="en-CA" dirty="0"/>
              <a:t>https://www.peterpaulcoc.org/icons</a:t>
            </a:r>
          </a:p>
        </p:txBody>
      </p:sp>
      <p:sp>
        <p:nvSpPr>
          <p:cNvPr id="4" name="Slide Number Placeholder 3">
            <a:extLst>
              <a:ext uri="{FF2B5EF4-FFF2-40B4-BE49-F238E27FC236}">
                <a16:creationId xmlns:a16="http://schemas.microsoft.com/office/drawing/2014/main" id="{F9EAC897-5867-69C9-C4B2-D830C480DA2E}"/>
              </a:ext>
            </a:extLst>
          </p:cNvPr>
          <p:cNvSpPr>
            <a:spLocks noGrp="1"/>
          </p:cNvSpPr>
          <p:nvPr>
            <p:ph type="sldNum" sz="quarter" idx="5"/>
          </p:nvPr>
        </p:nvSpPr>
        <p:spPr/>
        <p:txBody>
          <a:bodyPr/>
          <a:lstStyle/>
          <a:p>
            <a:fld id="{5205DBC3-7B7D-44BB-8FD1-4511CE031864}" type="slidenum">
              <a:rPr lang="en-CA" smtClean="0"/>
              <a:t>8</a:t>
            </a:fld>
            <a:endParaRPr lang="en-CA"/>
          </a:p>
        </p:txBody>
      </p:sp>
    </p:spTree>
    <p:extLst>
      <p:ext uri="{BB962C8B-B14F-4D97-AF65-F5344CB8AC3E}">
        <p14:creationId xmlns:p14="http://schemas.microsoft.com/office/powerpoint/2010/main" val="1056996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Image source:</a:t>
            </a:r>
          </a:p>
          <a:p>
            <a:r>
              <a:rPr lang="en-CA" dirty="0"/>
              <a:t>https://e360bible.org/blog/timeline-of-pauls-life-and-missionary-journeys/</a:t>
            </a:r>
          </a:p>
        </p:txBody>
      </p:sp>
      <p:sp>
        <p:nvSpPr>
          <p:cNvPr id="4" name="Slide Number Placeholder 3"/>
          <p:cNvSpPr>
            <a:spLocks noGrp="1"/>
          </p:cNvSpPr>
          <p:nvPr>
            <p:ph type="sldNum" sz="quarter" idx="5"/>
          </p:nvPr>
        </p:nvSpPr>
        <p:spPr/>
        <p:txBody>
          <a:bodyPr/>
          <a:lstStyle/>
          <a:p>
            <a:fld id="{5205DBC3-7B7D-44BB-8FD1-4511CE031864}" type="slidenum">
              <a:rPr lang="en-CA" smtClean="0"/>
              <a:t>9</a:t>
            </a:fld>
            <a:endParaRPr lang="en-CA"/>
          </a:p>
        </p:txBody>
      </p:sp>
    </p:spTree>
    <p:extLst>
      <p:ext uri="{BB962C8B-B14F-4D97-AF65-F5344CB8AC3E}">
        <p14:creationId xmlns:p14="http://schemas.microsoft.com/office/powerpoint/2010/main" val="3055607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3383AECC-5773-4073-BFF6-558612E1F063}" type="datetimeFigureOut">
              <a:rPr lang="en-CA" smtClean="0"/>
              <a:pPr/>
              <a:t>2025-10-17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A72C10E-D8B6-48BB-8295-0DA87C0E6CEC}" type="slidenum">
              <a:rPr lang="en-CA" smtClean="0"/>
              <a:pPr/>
              <a:t>‹#›</a:t>
            </a:fld>
            <a:endParaRPr lang="en-CA"/>
          </a:p>
        </p:txBody>
      </p:sp>
    </p:spTree>
    <p:extLst>
      <p:ext uri="{BB962C8B-B14F-4D97-AF65-F5344CB8AC3E}">
        <p14:creationId xmlns:p14="http://schemas.microsoft.com/office/powerpoint/2010/main" val="188565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383AECC-5773-4073-BFF6-558612E1F063}" type="datetimeFigureOut">
              <a:rPr lang="en-CA" smtClean="0"/>
              <a:pPr/>
              <a:t>2025-10-17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A72C10E-D8B6-48BB-8295-0DA87C0E6CEC}" type="slidenum">
              <a:rPr lang="en-CA" smtClean="0"/>
              <a:pPr/>
              <a:t>‹#›</a:t>
            </a:fld>
            <a:endParaRPr lang="en-CA"/>
          </a:p>
        </p:txBody>
      </p:sp>
    </p:spTree>
    <p:extLst>
      <p:ext uri="{BB962C8B-B14F-4D97-AF65-F5344CB8AC3E}">
        <p14:creationId xmlns:p14="http://schemas.microsoft.com/office/powerpoint/2010/main" val="2133363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383AECC-5773-4073-BFF6-558612E1F063}" type="datetimeFigureOut">
              <a:rPr lang="en-CA" smtClean="0"/>
              <a:pPr/>
              <a:t>2025-10-17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A72C10E-D8B6-48BB-8295-0DA87C0E6CEC}" type="slidenum">
              <a:rPr lang="en-CA" smtClean="0"/>
              <a:pPr/>
              <a:t>‹#›</a:t>
            </a:fld>
            <a:endParaRPr lang="en-CA"/>
          </a:p>
        </p:txBody>
      </p:sp>
    </p:spTree>
    <p:extLst>
      <p:ext uri="{BB962C8B-B14F-4D97-AF65-F5344CB8AC3E}">
        <p14:creationId xmlns:p14="http://schemas.microsoft.com/office/powerpoint/2010/main" val="2393375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383AECC-5773-4073-BFF6-558612E1F063}" type="datetimeFigureOut">
              <a:rPr lang="en-CA" smtClean="0"/>
              <a:pPr/>
              <a:t>2025-10-17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A72C10E-D8B6-48BB-8295-0DA87C0E6CEC}" type="slidenum">
              <a:rPr lang="en-CA" smtClean="0"/>
              <a:pPr/>
              <a:t>‹#›</a:t>
            </a:fld>
            <a:endParaRPr lang="en-CA"/>
          </a:p>
        </p:txBody>
      </p:sp>
    </p:spTree>
    <p:extLst>
      <p:ext uri="{BB962C8B-B14F-4D97-AF65-F5344CB8AC3E}">
        <p14:creationId xmlns:p14="http://schemas.microsoft.com/office/powerpoint/2010/main" val="279919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83AECC-5773-4073-BFF6-558612E1F063}" type="datetimeFigureOut">
              <a:rPr lang="en-CA" smtClean="0"/>
              <a:pPr/>
              <a:t>2025-10-17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A72C10E-D8B6-48BB-8295-0DA87C0E6CEC}" type="slidenum">
              <a:rPr lang="en-CA" smtClean="0"/>
              <a:pPr/>
              <a:t>‹#›</a:t>
            </a:fld>
            <a:endParaRPr lang="en-CA"/>
          </a:p>
        </p:txBody>
      </p:sp>
    </p:spTree>
    <p:extLst>
      <p:ext uri="{BB962C8B-B14F-4D97-AF65-F5344CB8AC3E}">
        <p14:creationId xmlns:p14="http://schemas.microsoft.com/office/powerpoint/2010/main" val="2484959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3383AECC-5773-4073-BFF6-558612E1F063}" type="datetimeFigureOut">
              <a:rPr lang="en-CA" smtClean="0"/>
              <a:pPr/>
              <a:t>2025-10-17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A72C10E-D8B6-48BB-8295-0DA87C0E6CEC}" type="slidenum">
              <a:rPr lang="en-CA" smtClean="0"/>
              <a:pPr/>
              <a:t>‹#›</a:t>
            </a:fld>
            <a:endParaRPr lang="en-CA"/>
          </a:p>
        </p:txBody>
      </p:sp>
    </p:spTree>
    <p:extLst>
      <p:ext uri="{BB962C8B-B14F-4D97-AF65-F5344CB8AC3E}">
        <p14:creationId xmlns:p14="http://schemas.microsoft.com/office/powerpoint/2010/main" val="2046564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3383AECC-5773-4073-BFF6-558612E1F063}" type="datetimeFigureOut">
              <a:rPr lang="en-CA" smtClean="0"/>
              <a:pPr/>
              <a:t>2025-10-17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A72C10E-D8B6-48BB-8295-0DA87C0E6CEC}" type="slidenum">
              <a:rPr lang="en-CA" smtClean="0"/>
              <a:pPr/>
              <a:t>‹#›</a:t>
            </a:fld>
            <a:endParaRPr lang="en-CA"/>
          </a:p>
        </p:txBody>
      </p:sp>
    </p:spTree>
    <p:extLst>
      <p:ext uri="{BB962C8B-B14F-4D97-AF65-F5344CB8AC3E}">
        <p14:creationId xmlns:p14="http://schemas.microsoft.com/office/powerpoint/2010/main" val="298615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3383AECC-5773-4073-BFF6-558612E1F063}" type="datetimeFigureOut">
              <a:rPr lang="en-CA" smtClean="0"/>
              <a:pPr/>
              <a:t>2025-10-17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A72C10E-D8B6-48BB-8295-0DA87C0E6CEC}" type="slidenum">
              <a:rPr lang="en-CA" smtClean="0"/>
              <a:pPr/>
              <a:t>‹#›</a:t>
            </a:fld>
            <a:endParaRPr lang="en-CA"/>
          </a:p>
        </p:txBody>
      </p:sp>
    </p:spTree>
    <p:extLst>
      <p:ext uri="{BB962C8B-B14F-4D97-AF65-F5344CB8AC3E}">
        <p14:creationId xmlns:p14="http://schemas.microsoft.com/office/powerpoint/2010/main" val="1888782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83AECC-5773-4073-BFF6-558612E1F063}" type="datetimeFigureOut">
              <a:rPr lang="en-CA" smtClean="0"/>
              <a:pPr/>
              <a:t>2025-10-17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A72C10E-D8B6-48BB-8295-0DA87C0E6CEC}" type="slidenum">
              <a:rPr lang="en-CA" smtClean="0"/>
              <a:pPr/>
              <a:t>‹#›</a:t>
            </a:fld>
            <a:endParaRPr lang="en-CA"/>
          </a:p>
        </p:txBody>
      </p:sp>
    </p:spTree>
    <p:extLst>
      <p:ext uri="{BB962C8B-B14F-4D97-AF65-F5344CB8AC3E}">
        <p14:creationId xmlns:p14="http://schemas.microsoft.com/office/powerpoint/2010/main" val="2523745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83AECC-5773-4073-BFF6-558612E1F063}" type="datetimeFigureOut">
              <a:rPr lang="en-CA" smtClean="0"/>
              <a:pPr/>
              <a:t>2025-10-17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A72C10E-D8B6-48BB-8295-0DA87C0E6CEC}" type="slidenum">
              <a:rPr lang="en-CA" smtClean="0"/>
              <a:pPr/>
              <a:t>‹#›</a:t>
            </a:fld>
            <a:endParaRPr lang="en-CA"/>
          </a:p>
        </p:txBody>
      </p:sp>
    </p:spTree>
    <p:extLst>
      <p:ext uri="{BB962C8B-B14F-4D97-AF65-F5344CB8AC3E}">
        <p14:creationId xmlns:p14="http://schemas.microsoft.com/office/powerpoint/2010/main" val="2307679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83AECC-5773-4073-BFF6-558612E1F063}" type="datetimeFigureOut">
              <a:rPr lang="en-CA" smtClean="0"/>
              <a:pPr/>
              <a:t>2025-10-17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A72C10E-D8B6-48BB-8295-0DA87C0E6CEC}" type="slidenum">
              <a:rPr lang="en-CA" smtClean="0"/>
              <a:pPr/>
              <a:t>‹#›</a:t>
            </a:fld>
            <a:endParaRPr lang="en-CA"/>
          </a:p>
        </p:txBody>
      </p:sp>
    </p:spTree>
    <p:extLst>
      <p:ext uri="{BB962C8B-B14F-4D97-AF65-F5344CB8AC3E}">
        <p14:creationId xmlns:p14="http://schemas.microsoft.com/office/powerpoint/2010/main" val="1765517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83AECC-5773-4073-BFF6-558612E1F063}" type="datetimeFigureOut">
              <a:rPr lang="en-CA" smtClean="0"/>
              <a:pPr/>
              <a:t>2025-10-17</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72C10E-D8B6-48BB-8295-0DA87C0E6CEC}" type="slidenum">
              <a:rPr lang="en-CA" smtClean="0"/>
              <a:pPr/>
              <a:t>‹#›</a:t>
            </a:fld>
            <a:endParaRPr lang="en-CA"/>
          </a:p>
        </p:txBody>
      </p:sp>
    </p:spTree>
    <p:extLst>
      <p:ext uri="{BB962C8B-B14F-4D97-AF65-F5344CB8AC3E}">
        <p14:creationId xmlns:p14="http://schemas.microsoft.com/office/powerpoint/2010/main" val="3539202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s://audio.stmary-ottawa.org/sermons/2025/SMO-2025-10-17-Philippians.pdf" TargetMode="External"/><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s://www.biblegateway.com/passage/?search=Acts%2016%3A11-40&amp;version=NKJV"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biblegateway.com/passage/?search=Acts%2016%3A11-40&amp;version=NKJ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s://www.biblegateway.com/passage/?search=Acts%2016%3A11-40&amp;version=NKJV"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biblegateway.com/passage/?search=Philippians%201&amp;version=NKJV"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youtube.com/watch?v=oE9qqW1-BkU" TargetMode="External"/><Relationship Id="rId1" Type="http://schemas.openxmlformats.org/officeDocument/2006/relationships/slideLayout" Target="../slideLayouts/slideLayout2.xml"/><Relationship Id="rId4" Type="http://schemas.openxmlformats.org/officeDocument/2006/relationships/hyperlink" Target="https://bibleproject.com/videos/philippian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7.jpe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11.png"/><Relationship Id="rId4" Type="http://schemas.openxmlformats.org/officeDocument/2006/relationships/customXml" Target="../ink/ink1.xml"/><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8060594-4E1A-D751-FAC9-C6020B3D117A}"/>
              </a:ext>
            </a:extLst>
          </p:cNvPr>
          <p:cNvSpPr/>
          <p:nvPr/>
        </p:nvSpPr>
        <p:spPr>
          <a:xfrm>
            <a:off x="1" y="0"/>
            <a:ext cx="9143999" cy="6849070"/>
          </a:xfrm>
          <a:prstGeom prst="rect">
            <a:avLst/>
          </a:prstGeom>
          <a:solidFill>
            <a:srgbClr val="0D0D0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ctrTitle"/>
          </p:nvPr>
        </p:nvSpPr>
        <p:spPr>
          <a:xfrm>
            <a:off x="685800" y="1828800"/>
            <a:ext cx="7772400" cy="1981200"/>
          </a:xfrm>
        </p:spPr>
        <p:txBody>
          <a:bodyPr>
            <a:noAutofit/>
          </a:bodyPr>
          <a:lstStyle/>
          <a:p>
            <a:r>
              <a:rPr lang="en-CA" b="1" dirty="0">
                <a:solidFill>
                  <a:schemeClr val="bg1">
                    <a:lumMod val="95000"/>
                  </a:schemeClr>
                </a:solidFill>
                <a:effectLst>
                  <a:outerShdw blurRad="38100" dist="38100" dir="2700000" algn="tl">
                    <a:srgbClr val="000000">
                      <a:alpha val="43137"/>
                    </a:srgbClr>
                  </a:outerShdw>
                </a:effectLst>
              </a:rPr>
              <a:t>Philippians</a:t>
            </a:r>
            <a:br>
              <a:rPr lang="en-CA" b="1" dirty="0">
                <a:solidFill>
                  <a:schemeClr val="bg1">
                    <a:lumMod val="95000"/>
                  </a:schemeClr>
                </a:solidFill>
                <a:effectLst>
                  <a:outerShdw blurRad="38100" dist="38100" dir="2700000" algn="tl">
                    <a:srgbClr val="000000">
                      <a:alpha val="43137"/>
                    </a:srgbClr>
                  </a:outerShdw>
                </a:effectLst>
              </a:rPr>
            </a:br>
            <a:r>
              <a:rPr lang="en-CA" b="1" dirty="0">
                <a:solidFill>
                  <a:schemeClr val="bg1">
                    <a:lumMod val="50000"/>
                  </a:schemeClr>
                </a:solidFill>
                <a:effectLst>
                  <a:outerShdw blurRad="38100" dist="38100" dir="2700000" algn="tl">
                    <a:srgbClr val="000000">
                      <a:alpha val="43137"/>
                    </a:srgbClr>
                  </a:outerShdw>
                </a:effectLst>
              </a:rPr>
              <a:t>Bible Study</a:t>
            </a:r>
            <a:endParaRPr lang="en-CA" sz="2800" b="1" dirty="0">
              <a:solidFill>
                <a:schemeClr val="bg1">
                  <a:lumMod val="50000"/>
                </a:schemeClr>
              </a:solidFill>
            </a:endParaRPr>
          </a:p>
        </p:txBody>
      </p:sp>
      <p:sp>
        <p:nvSpPr>
          <p:cNvPr id="3" name="Subtitle 2"/>
          <p:cNvSpPr>
            <a:spLocks noGrp="1"/>
          </p:cNvSpPr>
          <p:nvPr>
            <p:ph type="subTitle" idx="1"/>
          </p:nvPr>
        </p:nvSpPr>
        <p:spPr>
          <a:xfrm>
            <a:off x="0" y="5638800"/>
            <a:ext cx="9144000" cy="914400"/>
          </a:xfrm>
        </p:spPr>
        <p:txBody>
          <a:bodyPr>
            <a:normAutofit fontScale="55000" lnSpcReduction="20000"/>
          </a:bodyPr>
          <a:lstStyle/>
          <a:p>
            <a:r>
              <a:rPr lang="en-CA" dirty="0">
                <a:solidFill>
                  <a:schemeClr val="bg1"/>
                </a:solidFill>
              </a:rPr>
              <a:t>2025-10-17</a:t>
            </a:r>
          </a:p>
          <a:p>
            <a:endParaRPr lang="en-CA" dirty="0"/>
          </a:p>
          <a:p>
            <a:r>
              <a:rPr lang="en-CA" b="1" dirty="0">
                <a:solidFill>
                  <a:schemeClr val="bg1"/>
                </a:solidFill>
                <a:hlinkClick r:id="rId3">
                  <a:extLst>
                    <a:ext uri="{A12FA001-AC4F-418D-AE19-62706E023703}">
                      <ahyp:hlinkClr xmlns:ahyp="http://schemas.microsoft.com/office/drawing/2018/hyperlinkcolor" val="tx"/>
                    </a:ext>
                  </a:extLst>
                </a:hlinkClick>
              </a:rPr>
              <a:t>https://audio.stmary-ottawa.org/sermons/2025/SMO-2025-10-17-Philippians.pdf</a:t>
            </a:r>
            <a:endParaRPr lang="en-CA" b="1" dirty="0">
              <a:solidFill>
                <a:schemeClr val="bg1"/>
              </a:solidFill>
            </a:endParaRPr>
          </a:p>
        </p:txBody>
      </p:sp>
      <p:pic>
        <p:nvPicPr>
          <p:cNvPr id="10" name="Picture 4">
            <a:extLst>
              <a:ext uri="{FF2B5EF4-FFF2-40B4-BE49-F238E27FC236}">
                <a16:creationId xmlns:a16="http://schemas.microsoft.com/office/drawing/2014/main" id="{04F89D54-CEC6-7D57-FD77-77C83B43FB5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664"/>
          <a:stretch>
            <a:fillRect/>
          </a:stretch>
        </p:blipFill>
        <p:spPr bwMode="auto">
          <a:xfrm>
            <a:off x="3047998" y="40605"/>
            <a:ext cx="2918892" cy="1981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0C0863FC-DFD2-AC39-3815-2B6CD62936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998" y="318874"/>
            <a:ext cx="2915000" cy="27401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2" descr="Rejoice in the Lord always - Philippians 4:4 Png File for Sublimation/Inspirational Verse Png File/Christians Download/Png Digital Download image 1">
            <a:extLst>
              <a:ext uri="{FF2B5EF4-FFF2-40B4-BE49-F238E27FC236}">
                <a16:creationId xmlns:a16="http://schemas.microsoft.com/office/drawing/2014/main" id="{975D93C4-A798-7BE2-0800-C5CDCEBB4158}"/>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476" t="8411" r="7476" b="7476"/>
          <a:stretch>
            <a:fillRect/>
          </a:stretch>
        </p:blipFill>
        <p:spPr bwMode="auto">
          <a:xfrm>
            <a:off x="6188697" y="3387558"/>
            <a:ext cx="2669906" cy="26405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6" name="Picture 2" descr="St. Paul: The Giant Who Called Himself the Least of the Apostles | by Paul  Combs | Artisanal Article Machine | Medium">
            <a:extLst>
              <a:ext uri="{FF2B5EF4-FFF2-40B4-BE49-F238E27FC236}">
                <a16:creationId xmlns:a16="http://schemas.microsoft.com/office/drawing/2014/main" id="{A45A99D8-F3A8-24A8-14D7-4699DD0C1D9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75295" y="199298"/>
            <a:ext cx="2669906" cy="31599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8" name="Picture 4" descr="Five Reasons You Should Preach Through Philippians - 9Marks">
            <a:extLst>
              <a:ext uri="{FF2B5EF4-FFF2-40B4-BE49-F238E27FC236}">
                <a16:creationId xmlns:a16="http://schemas.microsoft.com/office/drawing/2014/main" id="{EEE13B9C-D3CC-4DA2-B247-9815F03BBCA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2999" y="3412525"/>
            <a:ext cx="2941124" cy="25076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838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5BDD27-53B2-BFEF-2187-7012A49E32BC}"/>
            </a:ext>
          </a:extLst>
        </p:cNvPr>
        <p:cNvGrpSpPr/>
        <p:nvPr/>
      </p:nvGrpSpPr>
      <p:grpSpPr>
        <a:xfrm>
          <a:off x="0" y="0"/>
          <a:ext cx="0" cy="0"/>
          <a:chOff x="0" y="0"/>
          <a:chExt cx="0" cy="0"/>
        </a:xfrm>
      </p:grpSpPr>
      <p:pic>
        <p:nvPicPr>
          <p:cNvPr id="2052" name="Picture 4">
            <a:extLst>
              <a:ext uri="{FF2B5EF4-FFF2-40B4-BE49-F238E27FC236}">
                <a16:creationId xmlns:a16="http://schemas.microsoft.com/office/drawing/2014/main" id="{3A3BBF15-F5A4-BC55-3334-6638982096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936" r="11548"/>
          <a:stretch>
            <a:fillRect/>
          </a:stretch>
        </p:blipFill>
        <p:spPr bwMode="auto">
          <a:xfrm>
            <a:off x="0" y="-12700"/>
            <a:ext cx="9144000" cy="68707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1146608-F568-6E8D-8F81-077A37F0779C}"/>
              </a:ext>
            </a:extLst>
          </p:cNvPr>
          <p:cNvSpPr>
            <a:spLocks noGrp="1"/>
          </p:cNvSpPr>
          <p:nvPr>
            <p:ph type="title"/>
          </p:nvPr>
        </p:nvSpPr>
        <p:spPr>
          <a:xfrm>
            <a:off x="457200" y="76200"/>
            <a:ext cx="8229600" cy="1341438"/>
          </a:xfrm>
        </p:spPr>
        <p:txBody>
          <a:bodyPr>
            <a:noAutofit/>
          </a:bodyPr>
          <a:lstStyle/>
          <a:p>
            <a:r>
              <a:rPr lang="en-CA" sz="8000" dirty="0">
                <a:solidFill>
                  <a:schemeClr val="bg1"/>
                </a:solidFill>
                <a:effectLst>
                  <a:outerShdw blurRad="38100" dist="38100" dir="2700000" algn="tl">
                    <a:srgbClr val="000000">
                      <a:alpha val="43137"/>
                    </a:srgbClr>
                  </a:outerShdw>
                </a:effectLst>
                <a:latin typeface="Brush Script MT" panose="03060802040406070304" pitchFamily="66" charset="0"/>
              </a:rPr>
              <a:t>Philippian Church</a:t>
            </a:r>
          </a:p>
        </p:txBody>
      </p:sp>
      <p:sp>
        <p:nvSpPr>
          <p:cNvPr id="3" name="Content Placeholder 2">
            <a:extLst>
              <a:ext uri="{FF2B5EF4-FFF2-40B4-BE49-F238E27FC236}">
                <a16:creationId xmlns:a16="http://schemas.microsoft.com/office/drawing/2014/main" id="{EC500AC5-1EF2-2463-9ED6-ABA0256B41EA}"/>
              </a:ext>
            </a:extLst>
          </p:cNvPr>
          <p:cNvSpPr>
            <a:spLocks noGrp="1"/>
          </p:cNvSpPr>
          <p:nvPr>
            <p:ph idx="1"/>
          </p:nvPr>
        </p:nvSpPr>
        <p:spPr>
          <a:xfrm>
            <a:off x="457200" y="1404938"/>
            <a:ext cx="8229600" cy="4800600"/>
          </a:xfrm>
          <a:solidFill>
            <a:srgbClr val="FFFFFF">
              <a:alpha val="74902"/>
            </a:srgbClr>
          </a:solidFill>
        </p:spPr>
        <p:txBody>
          <a:bodyPr>
            <a:normAutofit fontScale="77500" lnSpcReduction="20000"/>
          </a:bodyPr>
          <a:lstStyle/>
          <a:p>
            <a:pPr marL="0" indent="0">
              <a:buNone/>
            </a:pPr>
            <a:r>
              <a:rPr lang="en-CA" b="1" dirty="0"/>
              <a:t>AD 50-51</a:t>
            </a:r>
          </a:p>
          <a:p>
            <a:r>
              <a:rPr lang="en-CA" dirty="0"/>
              <a:t>Saint Paul </a:t>
            </a:r>
            <a:r>
              <a:rPr lang="en-CA" b="1" dirty="0"/>
              <a:t>founded</a:t>
            </a:r>
            <a:r>
              <a:rPr lang="en-CA" dirty="0"/>
              <a:t> the church in Philippi during</a:t>
            </a:r>
            <a:br>
              <a:rPr lang="en-CA" dirty="0"/>
            </a:br>
            <a:r>
              <a:rPr lang="en-CA" dirty="0"/>
              <a:t>his 2</a:t>
            </a:r>
            <a:r>
              <a:rPr lang="en-CA" baseline="30000" dirty="0"/>
              <a:t>nd</a:t>
            </a:r>
            <a:r>
              <a:rPr lang="en-CA" dirty="0"/>
              <a:t> missionary journey (</a:t>
            </a:r>
            <a:r>
              <a:rPr lang="en-CA" b="1" dirty="0">
                <a:solidFill>
                  <a:srgbClr val="FF0000"/>
                </a:solidFill>
                <a:hlinkClick r:id="rId4">
                  <a:extLst>
                    <a:ext uri="{A12FA001-AC4F-418D-AE19-62706E023703}">
                      <ahyp:hlinkClr xmlns:ahyp="http://schemas.microsoft.com/office/drawing/2018/hyperlinkcolor" val="tx"/>
                    </a:ext>
                  </a:extLst>
                </a:hlinkClick>
              </a:rPr>
              <a:t>Acts 16:11-40</a:t>
            </a:r>
            <a:r>
              <a:rPr lang="en-CA" dirty="0"/>
              <a:t>)</a:t>
            </a:r>
          </a:p>
          <a:p>
            <a:r>
              <a:rPr lang="en-CA" dirty="0"/>
              <a:t>This was the first church established in Europe</a:t>
            </a:r>
          </a:p>
          <a:p>
            <a:pPr marL="0" indent="0">
              <a:buNone/>
            </a:pPr>
            <a:endParaRPr lang="en-CA" dirty="0"/>
          </a:p>
          <a:p>
            <a:pPr marL="0" indent="0">
              <a:buNone/>
            </a:pPr>
            <a:r>
              <a:rPr lang="en-CA" b="1" dirty="0">
                <a:solidFill>
                  <a:schemeClr val="bg1">
                    <a:lumMod val="50000"/>
                  </a:schemeClr>
                </a:solidFill>
              </a:rPr>
              <a:t>AD 57-58</a:t>
            </a:r>
          </a:p>
          <a:p>
            <a:r>
              <a:rPr lang="en-CA" dirty="0">
                <a:solidFill>
                  <a:schemeClr val="bg1">
                    <a:lumMod val="50000"/>
                  </a:schemeClr>
                </a:solidFill>
              </a:rPr>
              <a:t>Saint Paul made two brief </a:t>
            </a:r>
            <a:r>
              <a:rPr lang="en-CA" b="1" dirty="0">
                <a:solidFill>
                  <a:schemeClr val="bg1">
                    <a:lumMod val="50000"/>
                  </a:schemeClr>
                </a:solidFill>
              </a:rPr>
              <a:t>visits</a:t>
            </a:r>
            <a:r>
              <a:rPr lang="en-CA" dirty="0">
                <a:solidFill>
                  <a:schemeClr val="bg1">
                    <a:lumMod val="50000"/>
                  </a:schemeClr>
                </a:solidFill>
              </a:rPr>
              <a:t> to Philippi</a:t>
            </a:r>
            <a:br>
              <a:rPr lang="en-CA" dirty="0">
                <a:solidFill>
                  <a:schemeClr val="bg1">
                    <a:lumMod val="50000"/>
                  </a:schemeClr>
                </a:solidFill>
              </a:rPr>
            </a:br>
            <a:r>
              <a:rPr lang="en-CA" dirty="0">
                <a:solidFill>
                  <a:schemeClr val="bg1">
                    <a:lumMod val="50000"/>
                  </a:schemeClr>
                </a:solidFill>
              </a:rPr>
              <a:t>during his 3</a:t>
            </a:r>
            <a:r>
              <a:rPr lang="en-CA" baseline="30000" dirty="0">
                <a:solidFill>
                  <a:schemeClr val="bg1">
                    <a:lumMod val="50000"/>
                  </a:schemeClr>
                </a:solidFill>
              </a:rPr>
              <a:t>rd</a:t>
            </a:r>
            <a:r>
              <a:rPr lang="en-CA" dirty="0">
                <a:solidFill>
                  <a:schemeClr val="bg1">
                    <a:lumMod val="50000"/>
                  </a:schemeClr>
                </a:solidFill>
              </a:rPr>
              <a:t> missionary journey (</a:t>
            </a:r>
            <a:r>
              <a:rPr lang="en-CA" b="1" dirty="0">
                <a:solidFill>
                  <a:schemeClr val="bg1">
                    <a:lumMod val="50000"/>
                  </a:schemeClr>
                </a:solidFill>
              </a:rPr>
              <a:t>Acts 20:1,6</a:t>
            </a:r>
            <a:r>
              <a:rPr lang="en-CA" dirty="0">
                <a:solidFill>
                  <a:schemeClr val="bg1">
                    <a:lumMod val="50000"/>
                  </a:schemeClr>
                </a:solidFill>
              </a:rPr>
              <a:t>)</a:t>
            </a:r>
          </a:p>
          <a:p>
            <a:pPr marL="0" indent="0">
              <a:buNone/>
            </a:pPr>
            <a:endParaRPr lang="en-CA" dirty="0">
              <a:solidFill>
                <a:schemeClr val="bg1">
                  <a:lumMod val="50000"/>
                </a:schemeClr>
              </a:solidFill>
            </a:endParaRPr>
          </a:p>
          <a:p>
            <a:pPr marL="0" indent="0">
              <a:buNone/>
            </a:pPr>
            <a:r>
              <a:rPr lang="en-CA" b="1" dirty="0">
                <a:solidFill>
                  <a:schemeClr val="bg1">
                    <a:lumMod val="50000"/>
                  </a:schemeClr>
                </a:solidFill>
              </a:rPr>
              <a:t>AD 61-63</a:t>
            </a:r>
          </a:p>
          <a:p>
            <a:r>
              <a:rPr lang="en-CA" dirty="0">
                <a:solidFill>
                  <a:schemeClr val="bg1">
                    <a:lumMod val="50000"/>
                  </a:schemeClr>
                </a:solidFill>
              </a:rPr>
              <a:t>Saint Paul </a:t>
            </a:r>
            <a:r>
              <a:rPr lang="en-CA" b="1" dirty="0">
                <a:solidFill>
                  <a:schemeClr val="bg1">
                    <a:lumMod val="50000"/>
                  </a:schemeClr>
                </a:solidFill>
              </a:rPr>
              <a:t>wrote</a:t>
            </a:r>
            <a:r>
              <a:rPr lang="en-CA" dirty="0">
                <a:solidFill>
                  <a:schemeClr val="bg1">
                    <a:lumMod val="50000"/>
                  </a:schemeClr>
                </a:solidFill>
              </a:rPr>
              <a:t> Philippians from Rome while he</a:t>
            </a:r>
            <a:br>
              <a:rPr lang="en-CA" dirty="0">
                <a:solidFill>
                  <a:schemeClr val="bg1">
                    <a:lumMod val="50000"/>
                  </a:schemeClr>
                </a:solidFill>
              </a:rPr>
            </a:br>
            <a:r>
              <a:rPr lang="en-CA" dirty="0">
                <a:solidFill>
                  <a:schemeClr val="bg1">
                    <a:lumMod val="50000"/>
                  </a:schemeClr>
                </a:solidFill>
              </a:rPr>
              <a:t>was under house arrest (</a:t>
            </a:r>
            <a:r>
              <a:rPr lang="en-CA" b="1" dirty="0">
                <a:solidFill>
                  <a:schemeClr val="bg1">
                    <a:lumMod val="50000"/>
                  </a:schemeClr>
                </a:solidFill>
              </a:rPr>
              <a:t>Acts 28:16-31</a:t>
            </a:r>
            <a:r>
              <a:rPr lang="en-CA" dirty="0">
                <a:solidFill>
                  <a:schemeClr val="bg1">
                    <a:lumMod val="50000"/>
                  </a:schemeClr>
                </a:solidFill>
              </a:rPr>
              <a:t>)</a:t>
            </a:r>
          </a:p>
          <a:p>
            <a:r>
              <a:rPr lang="en-CA" dirty="0">
                <a:solidFill>
                  <a:schemeClr val="bg1">
                    <a:lumMod val="50000"/>
                  </a:schemeClr>
                </a:solidFill>
              </a:rPr>
              <a:t>He was free to receive visitors &amp; write letters at that time</a:t>
            </a:r>
          </a:p>
        </p:txBody>
      </p:sp>
      <p:pic>
        <p:nvPicPr>
          <p:cNvPr id="2050" name="Picture 2">
            <a:extLst>
              <a:ext uri="{FF2B5EF4-FFF2-40B4-BE49-F238E27FC236}">
                <a16:creationId xmlns:a16="http://schemas.microsoft.com/office/drawing/2014/main" id="{0535F712-A85B-061E-2AC9-0A510777F4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4755" y="2127250"/>
            <a:ext cx="1630645"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659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5E79D25B-CB97-6323-87DE-6BDCEA1D9D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701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Bible Tells Me So - Pine Cove">
            <a:hlinkClick r:id="rId3"/>
            <a:extLst>
              <a:ext uri="{FF2B5EF4-FFF2-40B4-BE49-F238E27FC236}">
                <a16:creationId xmlns:a16="http://schemas.microsoft.com/office/drawing/2014/main" id="{D3400FD7-4409-3CE0-8700-09F66A1EF8E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752600"/>
            <a:ext cx="9144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6D376CFA-6190-A0F4-CB64-26B04CB3784A}"/>
              </a:ext>
            </a:extLst>
          </p:cNvPr>
          <p:cNvSpPr/>
          <p:nvPr/>
        </p:nvSpPr>
        <p:spPr>
          <a:xfrm>
            <a:off x="1262345" y="685800"/>
            <a:ext cx="6619312" cy="923330"/>
          </a:xfrm>
          <a:prstGeom prst="rect">
            <a:avLst/>
          </a:prstGeom>
          <a:noFill/>
        </p:spPr>
        <p:txBody>
          <a:bodyPr wrap="none" lIns="91440" tIns="45720" rIns="91440" bIns="45720">
            <a:spAutoFit/>
          </a:bodyPr>
          <a:lstStyle/>
          <a:p>
            <a:pPr algn="ctr"/>
            <a:r>
              <a:rPr lang="en-US" sz="5400" dirty="0">
                <a:ln w="22225">
                  <a:solidFill>
                    <a:schemeClr val="accent2"/>
                  </a:solidFill>
                  <a:prstDash val="solid"/>
                </a:ln>
                <a:solidFill>
                  <a:schemeClr val="accent2">
                    <a:lumMod val="40000"/>
                    <a:lumOff val="60000"/>
                  </a:schemeClr>
                </a:solidFill>
                <a:latin typeface="Brush Script MT" panose="03060802040406070304" pitchFamily="66" charset="0"/>
              </a:rPr>
              <a:t>Let’s read </a:t>
            </a:r>
            <a:r>
              <a:rPr lang="en-US" sz="5400" b="1" dirty="0">
                <a:ln w="22225">
                  <a:solidFill>
                    <a:schemeClr val="accent2"/>
                  </a:solidFill>
                  <a:prstDash val="solid"/>
                </a:ln>
                <a:solidFill>
                  <a:schemeClr val="accent2">
                    <a:lumMod val="40000"/>
                    <a:lumOff val="60000"/>
                  </a:schemeClr>
                </a:solidFill>
              </a:rPr>
              <a:t>Acts 16:11-40</a:t>
            </a:r>
          </a:p>
        </p:txBody>
      </p:sp>
    </p:spTree>
    <p:extLst>
      <p:ext uri="{BB962C8B-B14F-4D97-AF65-F5344CB8AC3E}">
        <p14:creationId xmlns:p14="http://schemas.microsoft.com/office/powerpoint/2010/main" val="3675053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39F72-510E-C0B6-CD18-8954759E322D}"/>
            </a:ext>
          </a:extLst>
        </p:cNvPr>
        <p:cNvGrpSpPr/>
        <p:nvPr/>
      </p:nvGrpSpPr>
      <p:grpSpPr>
        <a:xfrm>
          <a:off x="0" y="0"/>
          <a:ext cx="0" cy="0"/>
          <a:chOff x="0" y="0"/>
          <a:chExt cx="0" cy="0"/>
        </a:xfrm>
      </p:grpSpPr>
      <p:pic>
        <p:nvPicPr>
          <p:cNvPr id="2052" name="Picture 4">
            <a:extLst>
              <a:ext uri="{FF2B5EF4-FFF2-40B4-BE49-F238E27FC236}">
                <a16:creationId xmlns:a16="http://schemas.microsoft.com/office/drawing/2014/main" id="{0DBED135-5A9A-3978-80A5-F01BA63E1D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936" r="11548"/>
          <a:stretch>
            <a:fillRect/>
          </a:stretch>
        </p:blipFill>
        <p:spPr bwMode="auto">
          <a:xfrm>
            <a:off x="0" y="-12700"/>
            <a:ext cx="9144000" cy="68707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A173695-1D64-42CE-6C16-A9919C35BA0D}"/>
              </a:ext>
            </a:extLst>
          </p:cNvPr>
          <p:cNvSpPr>
            <a:spLocks noGrp="1"/>
          </p:cNvSpPr>
          <p:nvPr>
            <p:ph type="title"/>
          </p:nvPr>
        </p:nvSpPr>
        <p:spPr>
          <a:xfrm>
            <a:off x="457200" y="76200"/>
            <a:ext cx="8229600" cy="1341438"/>
          </a:xfrm>
        </p:spPr>
        <p:txBody>
          <a:bodyPr>
            <a:noAutofit/>
          </a:bodyPr>
          <a:lstStyle/>
          <a:p>
            <a:r>
              <a:rPr lang="en-CA" sz="8000" dirty="0">
                <a:solidFill>
                  <a:schemeClr val="bg1"/>
                </a:solidFill>
                <a:effectLst>
                  <a:outerShdw blurRad="38100" dist="38100" dir="2700000" algn="tl">
                    <a:srgbClr val="000000">
                      <a:alpha val="43137"/>
                    </a:srgbClr>
                  </a:outerShdw>
                </a:effectLst>
                <a:latin typeface="Brush Script MT" panose="03060802040406070304" pitchFamily="66" charset="0"/>
              </a:rPr>
              <a:t>Philippi</a:t>
            </a:r>
          </a:p>
        </p:txBody>
      </p:sp>
      <p:sp>
        <p:nvSpPr>
          <p:cNvPr id="3" name="Content Placeholder 2">
            <a:extLst>
              <a:ext uri="{FF2B5EF4-FFF2-40B4-BE49-F238E27FC236}">
                <a16:creationId xmlns:a16="http://schemas.microsoft.com/office/drawing/2014/main" id="{5263F7AE-2E58-2F71-1493-523E161BBD26}"/>
              </a:ext>
            </a:extLst>
          </p:cNvPr>
          <p:cNvSpPr>
            <a:spLocks noGrp="1"/>
          </p:cNvSpPr>
          <p:nvPr>
            <p:ph idx="1"/>
          </p:nvPr>
        </p:nvSpPr>
        <p:spPr>
          <a:xfrm>
            <a:off x="457200" y="1404938"/>
            <a:ext cx="8229600" cy="4800600"/>
          </a:xfrm>
          <a:solidFill>
            <a:srgbClr val="FFFFFF">
              <a:alpha val="74902"/>
            </a:srgbClr>
          </a:solidFill>
        </p:spPr>
        <p:txBody>
          <a:bodyPr>
            <a:normAutofit fontScale="77500" lnSpcReduction="20000"/>
          </a:bodyPr>
          <a:lstStyle/>
          <a:p>
            <a:pPr marL="0" indent="0">
              <a:buNone/>
            </a:pPr>
            <a:r>
              <a:rPr lang="en-CA" b="1" dirty="0"/>
              <a:t>AD 50-51</a:t>
            </a:r>
          </a:p>
          <a:p>
            <a:r>
              <a:rPr lang="en-CA" dirty="0"/>
              <a:t>Saint Paul </a:t>
            </a:r>
            <a:r>
              <a:rPr lang="en-CA" b="1" dirty="0"/>
              <a:t>founded</a:t>
            </a:r>
            <a:r>
              <a:rPr lang="en-CA" dirty="0"/>
              <a:t> the church in Philippi during</a:t>
            </a:r>
            <a:br>
              <a:rPr lang="en-CA" dirty="0"/>
            </a:br>
            <a:r>
              <a:rPr lang="en-CA" dirty="0"/>
              <a:t>his 2</a:t>
            </a:r>
            <a:r>
              <a:rPr lang="en-CA" baseline="30000" dirty="0"/>
              <a:t>nd</a:t>
            </a:r>
            <a:r>
              <a:rPr lang="en-CA" dirty="0"/>
              <a:t> missionary journey (</a:t>
            </a:r>
            <a:r>
              <a:rPr lang="en-CA" b="1" dirty="0">
                <a:solidFill>
                  <a:srgbClr val="FF0000"/>
                </a:solidFill>
                <a:hlinkClick r:id="rId4">
                  <a:extLst>
                    <a:ext uri="{A12FA001-AC4F-418D-AE19-62706E023703}">
                      <ahyp:hlinkClr xmlns:ahyp="http://schemas.microsoft.com/office/drawing/2018/hyperlinkcolor" val="tx"/>
                    </a:ext>
                  </a:extLst>
                </a:hlinkClick>
              </a:rPr>
              <a:t>Acts 16:11-40</a:t>
            </a:r>
            <a:r>
              <a:rPr lang="en-CA" dirty="0"/>
              <a:t>)</a:t>
            </a:r>
          </a:p>
          <a:p>
            <a:r>
              <a:rPr lang="en-CA" dirty="0"/>
              <a:t>This was the first church established in Europe</a:t>
            </a:r>
          </a:p>
          <a:p>
            <a:pPr marL="0" indent="0">
              <a:buNone/>
            </a:pPr>
            <a:endParaRPr lang="en-CA" dirty="0"/>
          </a:p>
          <a:p>
            <a:pPr marL="0" indent="0">
              <a:buNone/>
            </a:pPr>
            <a:r>
              <a:rPr lang="en-CA" b="1" dirty="0"/>
              <a:t>AD 57-58</a:t>
            </a:r>
          </a:p>
          <a:p>
            <a:r>
              <a:rPr lang="en-CA" dirty="0"/>
              <a:t>Saint Paul made two brief </a:t>
            </a:r>
            <a:r>
              <a:rPr lang="en-CA" b="1" dirty="0"/>
              <a:t>visits</a:t>
            </a:r>
            <a:r>
              <a:rPr lang="en-CA" dirty="0"/>
              <a:t> to Philippi</a:t>
            </a:r>
            <a:br>
              <a:rPr lang="en-CA" dirty="0"/>
            </a:br>
            <a:r>
              <a:rPr lang="en-CA" dirty="0"/>
              <a:t>during his 3</a:t>
            </a:r>
            <a:r>
              <a:rPr lang="en-CA" baseline="30000" dirty="0"/>
              <a:t>rd</a:t>
            </a:r>
            <a:r>
              <a:rPr lang="en-CA" dirty="0"/>
              <a:t> missionary journey (</a:t>
            </a:r>
            <a:r>
              <a:rPr lang="en-CA" b="1" dirty="0">
                <a:solidFill>
                  <a:srgbClr val="FF0000"/>
                </a:solidFill>
              </a:rPr>
              <a:t>Acts 20:1,6</a:t>
            </a:r>
            <a:r>
              <a:rPr lang="en-CA" dirty="0"/>
              <a:t>)</a:t>
            </a:r>
          </a:p>
          <a:p>
            <a:pPr marL="0" indent="0">
              <a:buNone/>
            </a:pPr>
            <a:endParaRPr lang="en-CA" dirty="0"/>
          </a:p>
          <a:p>
            <a:pPr marL="0" indent="0">
              <a:buNone/>
            </a:pPr>
            <a:r>
              <a:rPr lang="en-CA" b="1" dirty="0"/>
              <a:t>AD 61-63</a:t>
            </a:r>
          </a:p>
          <a:p>
            <a:r>
              <a:rPr lang="en-CA" dirty="0"/>
              <a:t>Saint Paul </a:t>
            </a:r>
            <a:r>
              <a:rPr lang="en-CA" b="1" dirty="0"/>
              <a:t>wrote</a:t>
            </a:r>
            <a:r>
              <a:rPr lang="en-CA" dirty="0"/>
              <a:t> Philippians from Rome while he</a:t>
            </a:r>
            <a:br>
              <a:rPr lang="en-CA" dirty="0"/>
            </a:br>
            <a:r>
              <a:rPr lang="en-CA" dirty="0"/>
              <a:t>was under house arrest (</a:t>
            </a:r>
            <a:r>
              <a:rPr lang="en-CA" b="1" dirty="0">
                <a:solidFill>
                  <a:srgbClr val="FF0000"/>
                </a:solidFill>
              </a:rPr>
              <a:t>Acts 28:16-31</a:t>
            </a:r>
            <a:r>
              <a:rPr lang="en-CA" dirty="0"/>
              <a:t>)</a:t>
            </a:r>
          </a:p>
          <a:p>
            <a:r>
              <a:rPr lang="en-CA" dirty="0"/>
              <a:t>He was free to receive visitors &amp; write letters at that time</a:t>
            </a:r>
          </a:p>
        </p:txBody>
      </p:sp>
      <p:pic>
        <p:nvPicPr>
          <p:cNvPr id="2050" name="Picture 2">
            <a:extLst>
              <a:ext uri="{FF2B5EF4-FFF2-40B4-BE49-F238E27FC236}">
                <a16:creationId xmlns:a16="http://schemas.microsoft.com/office/drawing/2014/main" id="{77BD79A6-83E0-4161-265D-CB5EED6E05F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4755" y="2127250"/>
            <a:ext cx="1630645"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775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9A77D-9EE4-0C45-C389-CC7053744E6C}"/>
            </a:ext>
          </a:extLst>
        </p:cNvPr>
        <p:cNvGrpSpPr/>
        <p:nvPr/>
      </p:nvGrpSpPr>
      <p:grpSpPr>
        <a:xfrm>
          <a:off x="0" y="0"/>
          <a:ext cx="0" cy="0"/>
          <a:chOff x="0" y="0"/>
          <a:chExt cx="0" cy="0"/>
        </a:xfrm>
      </p:grpSpPr>
      <p:pic>
        <p:nvPicPr>
          <p:cNvPr id="2052" name="Picture 4">
            <a:extLst>
              <a:ext uri="{FF2B5EF4-FFF2-40B4-BE49-F238E27FC236}">
                <a16:creationId xmlns:a16="http://schemas.microsoft.com/office/drawing/2014/main" id="{92D63A85-1466-FF28-ACDE-9BCD1D5FFD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936" r="11548"/>
          <a:stretch>
            <a:fillRect/>
          </a:stretch>
        </p:blipFill>
        <p:spPr bwMode="auto">
          <a:xfrm>
            <a:off x="0" y="-12700"/>
            <a:ext cx="9144000" cy="68707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85E7ACD-369B-539B-1AF5-F68162BC9BD3}"/>
              </a:ext>
            </a:extLst>
          </p:cNvPr>
          <p:cNvSpPr>
            <a:spLocks noGrp="1"/>
          </p:cNvSpPr>
          <p:nvPr>
            <p:ph type="title"/>
          </p:nvPr>
        </p:nvSpPr>
        <p:spPr>
          <a:xfrm>
            <a:off x="457200" y="76200"/>
            <a:ext cx="8229600" cy="1341438"/>
          </a:xfrm>
        </p:spPr>
        <p:txBody>
          <a:bodyPr>
            <a:noAutofit/>
          </a:bodyPr>
          <a:lstStyle/>
          <a:p>
            <a:r>
              <a:rPr lang="en-CA" sz="8000" dirty="0">
                <a:solidFill>
                  <a:schemeClr val="bg1"/>
                </a:solidFill>
                <a:effectLst>
                  <a:outerShdw blurRad="38100" dist="38100" dir="2700000" algn="tl">
                    <a:srgbClr val="000000">
                      <a:alpha val="43137"/>
                    </a:srgbClr>
                  </a:outerShdw>
                </a:effectLst>
                <a:latin typeface="Brush Script MT" panose="03060802040406070304" pitchFamily="66" charset="0"/>
              </a:rPr>
              <a:t>Background</a:t>
            </a:r>
          </a:p>
        </p:txBody>
      </p:sp>
      <p:sp>
        <p:nvSpPr>
          <p:cNvPr id="3" name="Content Placeholder 2">
            <a:extLst>
              <a:ext uri="{FF2B5EF4-FFF2-40B4-BE49-F238E27FC236}">
                <a16:creationId xmlns:a16="http://schemas.microsoft.com/office/drawing/2014/main" id="{C6DFB488-A03D-80B9-5B49-3B0DEE587040}"/>
              </a:ext>
            </a:extLst>
          </p:cNvPr>
          <p:cNvSpPr>
            <a:spLocks noGrp="1"/>
          </p:cNvSpPr>
          <p:nvPr>
            <p:ph idx="1"/>
          </p:nvPr>
        </p:nvSpPr>
        <p:spPr>
          <a:xfrm>
            <a:off x="457200" y="1404938"/>
            <a:ext cx="8229600" cy="4800600"/>
          </a:xfrm>
          <a:solidFill>
            <a:srgbClr val="FFFFFF">
              <a:alpha val="74902"/>
            </a:srgbClr>
          </a:solidFill>
        </p:spPr>
        <p:txBody>
          <a:bodyPr>
            <a:normAutofit fontScale="85000" lnSpcReduction="20000"/>
          </a:bodyPr>
          <a:lstStyle/>
          <a:p>
            <a:r>
              <a:rPr lang="en-CA" dirty="0"/>
              <a:t>Philippi was noted for its </a:t>
            </a:r>
            <a:r>
              <a:rPr lang="en-CA" b="1" dirty="0"/>
              <a:t>generosity</a:t>
            </a:r>
            <a:r>
              <a:rPr lang="en-CA" dirty="0"/>
              <a:t> in support of the apostolic ministry (1:5, 4:15, 16; Acts 16:15, 40)</a:t>
            </a:r>
          </a:p>
          <a:p>
            <a:r>
              <a:rPr lang="en-CA" dirty="0"/>
              <a:t>It had sent </a:t>
            </a:r>
            <a:r>
              <a:rPr lang="en-CA" b="1" dirty="0"/>
              <a:t>Epaphroditus</a:t>
            </a:r>
            <a:r>
              <a:rPr lang="en-CA" dirty="0"/>
              <a:t> to visit Saint Paul in prison with a financial gift and instructions to stay with Paul</a:t>
            </a:r>
          </a:p>
          <a:p>
            <a:r>
              <a:rPr lang="en-CA" dirty="0"/>
              <a:t>Epaphroditus was so devoted to his work that he neglected his own physical health (2:30) and was sick</a:t>
            </a:r>
          </a:p>
          <a:p>
            <a:r>
              <a:rPr lang="en-CA" dirty="0"/>
              <a:t>The Philippian church was worried about Epaphroditus</a:t>
            </a:r>
          </a:p>
          <a:p>
            <a:r>
              <a:rPr lang="en-CA" dirty="0"/>
              <a:t>In the meantime, Paul’s trial had started (1:7) and he was hoping for an early release (1:25; 2:24) from prison</a:t>
            </a:r>
          </a:p>
          <a:p>
            <a:r>
              <a:rPr lang="en-CA" dirty="0"/>
              <a:t>Saint Paul wrote this letter of </a:t>
            </a:r>
            <a:r>
              <a:rPr lang="en-CA" b="1" dirty="0"/>
              <a:t>thanks</a:t>
            </a:r>
            <a:r>
              <a:rPr lang="en-CA" dirty="0"/>
              <a:t> to Philippi with comforting words, and sending Epaphroditus home (2:25-30) and also sending Timothy to Philippi (2:19)</a:t>
            </a:r>
          </a:p>
        </p:txBody>
      </p:sp>
    </p:spTree>
    <p:extLst>
      <p:ext uri="{BB962C8B-B14F-4D97-AF65-F5344CB8AC3E}">
        <p14:creationId xmlns:p14="http://schemas.microsoft.com/office/powerpoint/2010/main" val="907045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2B8F8-75D4-34F3-662C-EE426818E103}"/>
            </a:ext>
          </a:extLst>
        </p:cNvPr>
        <p:cNvGrpSpPr/>
        <p:nvPr/>
      </p:nvGrpSpPr>
      <p:grpSpPr>
        <a:xfrm>
          <a:off x="0" y="0"/>
          <a:ext cx="0" cy="0"/>
          <a:chOff x="0" y="0"/>
          <a:chExt cx="0" cy="0"/>
        </a:xfrm>
      </p:grpSpPr>
      <p:pic>
        <p:nvPicPr>
          <p:cNvPr id="2052" name="Picture 4">
            <a:extLst>
              <a:ext uri="{FF2B5EF4-FFF2-40B4-BE49-F238E27FC236}">
                <a16:creationId xmlns:a16="http://schemas.microsoft.com/office/drawing/2014/main" id="{8A4ABC14-8704-BF23-8A21-32FAE05B7F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936" r="11548"/>
          <a:stretch>
            <a:fillRect/>
          </a:stretch>
        </p:blipFill>
        <p:spPr bwMode="auto">
          <a:xfrm>
            <a:off x="0" y="-12700"/>
            <a:ext cx="9144000" cy="68707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E9BB23C-7CD7-3591-1E11-234A4801D1E0}"/>
              </a:ext>
            </a:extLst>
          </p:cNvPr>
          <p:cNvSpPr>
            <a:spLocks noGrp="1"/>
          </p:cNvSpPr>
          <p:nvPr>
            <p:ph type="title"/>
          </p:nvPr>
        </p:nvSpPr>
        <p:spPr>
          <a:xfrm>
            <a:off x="457200" y="76200"/>
            <a:ext cx="8229600" cy="1341438"/>
          </a:xfrm>
        </p:spPr>
        <p:txBody>
          <a:bodyPr>
            <a:noAutofit/>
          </a:bodyPr>
          <a:lstStyle/>
          <a:p>
            <a:r>
              <a:rPr lang="en-CA" sz="8000" dirty="0">
                <a:solidFill>
                  <a:schemeClr val="bg1"/>
                </a:solidFill>
                <a:effectLst>
                  <a:outerShdw blurRad="38100" dist="38100" dir="2700000" algn="tl">
                    <a:srgbClr val="000000">
                      <a:alpha val="43137"/>
                    </a:srgbClr>
                  </a:outerShdw>
                </a:effectLst>
                <a:latin typeface="Brush Script MT" panose="03060802040406070304" pitchFamily="66" charset="0"/>
              </a:rPr>
              <a:t>Major Themes</a:t>
            </a:r>
          </a:p>
        </p:txBody>
      </p:sp>
      <p:sp>
        <p:nvSpPr>
          <p:cNvPr id="3" name="Content Placeholder 2">
            <a:extLst>
              <a:ext uri="{FF2B5EF4-FFF2-40B4-BE49-F238E27FC236}">
                <a16:creationId xmlns:a16="http://schemas.microsoft.com/office/drawing/2014/main" id="{729333BB-0362-C97E-147A-0106B1501FA4}"/>
              </a:ext>
            </a:extLst>
          </p:cNvPr>
          <p:cNvSpPr>
            <a:spLocks noGrp="1"/>
          </p:cNvSpPr>
          <p:nvPr>
            <p:ph idx="1"/>
          </p:nvPr>
        </p:nvSpPr>
        <p:spPr>
          <a:xfrm>
            <a:off x="457200" y="1404938"/>
            <a:ext cx="8382000" cy="5224462"/>
          </a:xfrm>
          <a:solidFill>
            <a:srgbClr val="FFFFFF">
              <a:alpha val="74902"/>
            </a:srgbClr>
          </a:solidFill>
        </p:spPr>
        <p:txBody>
          <a:bodyPr>
            <a:normAutofit fontScale="92500" lnSpcReduction="10000"/>
          </a:bodyPr>
          <a:lstStyle/>
          <a:p>
            <a:pPr marL="0" indent="0" algn="ctr">
              <a:buNone/>
              <a:tabLst>
                <a:tab pos="717550" algn="l"/>
              </a:tabLst>
            </a:pPr>
            <a:endParaRPr lang="en-CA" sz="900" dirty="0">
              <a:solidFill>
                <a:schemeClr val="tx1">
                  <a:lumMod val="75000"/>
                  <a:lumOff val="2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0" indent="0" algn="ctr">
              <a:buNone/>
              <a:tabLst>
                <a:tab pos="717550" algn="l"/>
              </a:tabLst>
            </a:pPr>
            <a:r>
              <a:rPr lang="en-CA" sz="2200" b="1" u="sng" dirty="0">
                <a:solidFill>
                  <a:schemeClr val="tx1">
                    <a:lumMod val="75000"/>
                    <a:lumOff val="25000"/>
                  </a:schemeClr>
                </a:solidFill>
                <a:latin typeface="Arial Narrow" panose="020B0606020202030204" pitchFamily="34" charset="0"/>
                <a:ea typeface="Cambria" panose="02040503050406030204" pitchFamily="18" charset="0"/>
              </a:rPr>
              <a:t>Christian Life</a:t>
            </a:r>
          </a:p>
          <a:p>
            <a:pPr marL="0" indent="0" algn="ctr">
              <a:buNone/>
            </a:pPr>
            <a:r>
              <a:rPr lang="en-CA" sz="3900" dirty="0">
                <a:solidFill>
                  <a:srgbClr val="0070C0"/>
                </a:solidFill>
                <a:latin typeface="Brush Script MT" panose="03060802040406070304" pitchFamily="66" charset="0"/>
              </a:rPr>
              <a:t>**Joy in Christ **</a:t>
            </a:r>
          </a:p>
          <a:p>
            <a:pPr marL="0" indent="0" algn="ctr">
              <a:buNone/>
            </a:pPr>
            <a:r>
              <a:rPr lang="en-CA" sz="3900" dirty="0">
                <a:solidFill>
                  <a:srgbClr val="0070C0"/>
                </a:solidFill>
                <a:latin typeface="Brush Script MT" panose="03060802040406070304" pitchFamily="66" charset="0"/>
              </a:rPr>
              <a:t>Unity</a:t>
            </a:r>
          </a:p>
          <a:p>
            <a:pPr marL="0" indent="0" algn="ctr">
              <a:buNone/>
            </a:pPr>
            <a:r>
              <a:rPr lang="en-CA" sz="3900" dirty="0">
                <a:solidFill>
                  <a:srgbClr val="0070C0"/>
                </a:solidFill>
                <a:latin typeface="Brush Script MT" panose="03060802040406070304" pitchFamily="66" charset="0"/>
              </a:rPr>
              <a:t>Humility</a:t>
            </a:r>
          </a:p>
          <a:p>
            <a:pPr marL="0" indent="0" algn="ctr">
              <a:buNone/>
            </a:pPr>
            <a:r>
              <a:rPr lang="en-CA" sz="3900" dirty="0">
                <a:solidFill>
                  <a:srgbClr val="0070C0"/>
                </a:solidFill>
                <a:latin typeface="Brush Script MT" panose="03060802040406070304" pitchFamily="66" charset="0"/>
              </a:rPr>
              <a:t>Selfless Generosity</a:t>
            </a:r>
          </a:p>
          <a:p>
            <a:pPr marL="0" indent="0" algn="ctr">
              <a:buNone/>
            </a:pPr>
            <a:endParaRPr lang="en-CA" sz="4000" b="1" dirty="0">
              <a:solidFill>
                <a:schemeClr val="bg1">
                  <a:lumMod val="50000"/>
                </a:schemeClr>
              </a:solidFill>
              <a:latin typeface="Brush Script MT" panose="03060802040406070304" pitchFamily="66" charset="0"/>
            </a:endParaRPr>
          </a:p>
          <a:p>
            <a:pPr marL="0" indent="0" algn="ctr">
              <a:buNone/>
            </a:pPr>
            <a:r>
              <a:rPr lang="en-CA" sz="3500" i="1" dirty="0">
                <a:solidFill>
                  <a:schemeClr val="tx1">
                    <a:lumMod val="75000"/>
                    <a:lumOff val="25000"/>
                  </a:schemeClr>
                </a:solidFill>
                <a:latin typeface="Arial Narrow" panose="020B0606020202030204" pitchFamily="34" charset="0"/>
              </a:rPr>
              <a:t>“</a:t>
            </a:r>
            <a:r>
              <a:rPr lang="en-CA" sz="3500" b="1" i="1" dirty="0">
                <a:solidFill>
                  <a:schemeClr val="tx1">
                    <a:lumMod val="75000"/>
                    <a:lumOff val="25000"/>
                  </a:schemeClr>
                </a:solidFill>
                <a:latin typeface="Arial Narrow" panose="020B0606020202030204" pitchFamily="34" charset="0"/>
              </a:rPr>
              <a:t>Christ’s Salvation</a:t>
            </a:r>
            <a:r>
              <a:rPr lang="en-CA" sz="3500" i="1" dirty="0">
                <a:solidFill>
                  <a:schemeClr val="tx1">
                    <a:lumMod val="75000"/>
                    <a:lumOff val="25000"/>
                  </a:schemeClr>
                </a:solidFill>
                <a:latin typeface="Arial Narrow" panose="020B0606020202030204" pitchFamily="34" charset="0"/>
              </a:rPr>
              <a:t> and our </a:t>
            </a:r>
            <a:r>
              <a:rPr lang="en-CA" sz="3500" b="1" i="1" dirty="0">
                <a:solidFill>
                  <a:schemeClr val="tx1">
                    <a:lumMod val="75000"/>
                    <a:lumOff val="25000"/>
                  </a:schemeClr>
                </a:solidFill>
                <a:latin typeface="Arial Narrow" panose="020B0606020202030204" pitchFamily="34" charset="0"/>
              </a:rPr>
              <a:t>Life in Christ</a:t>
            </a:r>
            <a:br>
              <a:rPr lang="en-CA" sz="3500" i="1" dirty="0">
                <a:solidFill>
                  <a:schemeClr val="tx1">
                    <a:lumMod val="75000"/>
                    <a:lumOff val="25000"/>
                  </a:schemeClr>
                </a:solidFill>
                <a:latin typeface="Arial Narrow" panose="020B0606020202030204" pitchFamily="34" charset="0"/>
              </a:rPr>
            </a:br>
            <a:r>
              <a:rPr lang="en-CA" sz="3500" i="1" dirty="0">
                <a:solidFill>
                  <a:schemeClr val="tx1">
                    <a:lumMod val="75000"/>
                    <a:lumOff val="25000"/>
                  </a:schemeClr>
                </a:solidFill>
                <a:latin typeface="Arial Narrow" panose="020B0606020202030204" pitchFamily="34" charset="0"/>
              </a:rPr>
              <a:t>is a dynamic, ongoing experience that is not</a:t>
            </a:r>
            <a:br>
              <a:rPr lang="en-CA" sz="3500" i="1" dirty="0">
                <a:solidFill>
                  <a:schemeClr val="tx1">
                    <a:lumMod val="75000"/>
                    <a:lumOff val="25000"/>
                  </a:schemeClr>
                </a:solidFill>
                <a:latin typeface="Arial Narrow" panose="020B0606020202030204" pitchFamily="34" charset="0"/>
              </a:rPr>
            </a:br>
            <a:r>
              <a:rPr lang="en-CA" sz="3500" i="1" dirty="0">
                <a:solidFill>
                  <a:schemeClr val="tx1">
                    <a:lumMod val="75000"/>
                    <a:lumOff val="25000"/>
                  </a:schemeClr>
                </a:solidFill>
                <a:latin typeface="Arial Narrow" panose="020B0606020202030204" pitchFamily="34" charset="0"/>
              </a:rPr>
              <a:t>merely personal, but </a:t>
            </a:r>
            <a:r>
              <a:rPr lang="en-CA" sz="3500" b="1" i="1" dirty="0">
                <a:solidFill>
                  <a:schemeClr val="tx1">
                    <a:lumMod val="75000"/>
                    <a:lumOff val="25000"/>
                  </a:schemeClr>
                </a:solidFill>
                <a:latin typeface="Arial Narrow" panose="020B0606020202030204" pitchFamily="34" charset="0"/>
              </a:rPr>
              <a:t>shared</a:t>
            </a:r>
            <a:r>
              <a:rPr lang="en-CA" sz="3500" i="1" dirty="0">
                <a:solidFill>
                  <a:schemeClr val="tx1">
                    <a:lumMod val="75000"/>
                    <a:lumOff val="25000"/>
                  </a:schemeClr>
                </a:solidFill>
                <a:latin typeface="Arial Narrow" panose="020B0606020202030204" pitchFamily="34" charset="0"/>
              </a:rPr>
              <a:t> among believers.” – OSB</a:t>
            </a:r>
          </a:p>
        </p:txBody>
      </p:sp>
      <p:pic>
        <p:nvPicPr>
          <p:cNvPr id="3074" name="Picture 2" descr="Week of Prayer for Christian Unity — Diocese of New Ulm">
            <a:extLst>
              <a:ext uri="{FF2B5EF4-FFF2-40B4-BE49-F238E27FC236}">
                <a16:creationId xmlns:a16="http://schemas.microsoft.com/office/drawing/2014/main" id="{4BD0C1D3-923F-AA44-ABF4-439E9F3964AD}"/>
              </a:ext>
            </a:extLst>
          </p:cNvPr>
          <p:cNvPicPr>
            <a:picLocks noChangeAspect="1" noChangeArrowheads="1"/>
          </p:cNvPicPr>
          <p:nvPr/>
        </p:nvPicPr>
        <p:blipFill>
          <a:blip r:embed="rId4"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45486" y="1822450"/>
            <a:ext cx="2514600" cy="300333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joyofthelorad1">
            <a:extLst>
              <a:ext uri="{FF2B5EF4-FFF2-40B4-BE49-F238E27FC236}">
                <a16:creationId xmlns:a16="http://schemas.microsoft.com/office/drawing/2014/main" id="{B1E9589B-3027-76AF-C8D6-38CD21DEB9B8}"/>
              </a:ext>
            </a:extLst>
          </p:cNvPr>
          <p:cNvPicPr>
            <a:picLocks noChangeAspect="1" noChangeArrowheads="1"/>
          </p:cNvPicPr>
          <p:nvPr/>
        </p:nvPicPr>
        <p:blipFill rotWithShape="1">
          <a:blip r:embed="rId5">
            <a:duotone>
              <a:schemeClr val="accent1">
                <a:shade val="45000"/>
                <a:satMod val="135000"/>
              </a:schemeClr>
              <a:prstClr val="white"/>
            </a:duotone>
            <a:extLst>
              <a:ext uri="{28A0092B-C50C-407E-A947-70E740481C1C}">
                <a14:useLocalDpi xmlns:a14="http://schemas.microsoft.com/office/drawing/2010/main" val="0"/>
              </a:ext>
            </a:extLst>
          </a:blip>
          <a:srcRect b="-13043"/>
          <a:stretch>
            <a:fillRect/>
          </a:stretch>
        </p:blipFill>
        <p:spPr bwMode="auto">
          <a:xfrm>
            <a:off x="495481" y="1822450"/>
            <a:ext cx="2641314" cy="29718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15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E5A74-4468-B38F-0DB9-A40DB6CF0949}"/>
            </a:ext>
          </a:extLst>
        </p:cNvPr>
        <p:cNvGrpSpPr/>
        <p:nvPr/>
      </p:nvGrpSpPr>
      <p:grpSpPr>
        <a:xfrm>
          <a:off x="0" y="0"/>
          <a:ext cx="0" cy="0"/>
          <a:chOff x="0" y="0"/>
          <a:chExt cx="0" cy="0"/>
        </a:xfrm>
      </p:grpSpPr>
      <p:pic>
        <p:nvPicPr>
          <p:cNvPr id="2052" name="Picture 4">
            <a:extLst>
              <a:ext uri="{FF2B5EF4-FFF2-40B4-BE49-F238E27FC236}">
                <a16:creationId xmlns:a16="http://schemas.microsoft.com/office/drawing/2014/main" id="{1CF7024B-59A8-B535-663C-63BE06C4A6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936" r="11548"/>
          <a:stretch>
            <a:fillRect/>
          </a:stretch>
        </p:blipFill>
        <p:spPr bwMode="auto">
          <a:xfrm>
            <a:off x="0" y="-12700"/>
            <a:ext cx="9144000" cy="68707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AA9D299-9E85-A890-8DFF-22B9A353065E}"/>
              </a:ext>
            </a:extLst>
          </p:cNvPr>
          <p:cNvSpPr>
            <a:spLocks noGrp="1"/>
          </p:cNvSpPr>
          <p:nvPr>
            <p:ph type="title"/>
          </p:nvPr>
        </p:nvSpPr>
        <p:spPr>
          <a:xfrm>
            <a:off x="457200" y="76200"/>
            <a:ext cx="8229600" cy="1341438"/>
          </a:xfrm>
        </p:spPr>
        <p:txBody>
          <a:bodyPr>
            <a:noAutofit/>
          </a:bodyPr>
          <a:lstStyle/>
          <a:p>
            <a:r>
              <a:rPr lang="en-CA" sz="8000" dirty="0">
                <a:solidFill>
                  <a:schemeClr val="bg1"/>
                </a:solidFill>
                <a:effectLst>
                  <a:outerShdw blurRad="38100" dist="38100" dir="2700000" algn="tl">
                    <a:srgbClr val="000000">
                      <a:alpha val="43137"/>
                    </a:srgbClr>
                  </a:outerShdw>
                </a:effectLst>
                <a:latin typeface="Brush Script MT" panose="03060802040406070304" pitchFamily="66" charset="0"/>
              </a:rPr>
              <a:t>1:21</a:t>
            </a:r>
          </a:p>
        </p:txBody>
      </p:sp>
      <p:sp>
        <p:nvSpPr>
          <p:cNvPr id="3" name="Content Placeholder 2">
            <a:extLst>
              <a:ext uri="{FF2B5EF4-FFF2-40B4-BE49-F238E27FC236}">
                <a16:creationId xmlns:a16="http://schemas.microsoft.com/office/drawing/2014/main" id="{B28BBBA3-2A54-C340-1F92-17F0A490EA55}"/>
              </a:ext>
            </a:extLst>
          </p:cNvPr>
          <p:cNvSpPr>
            <a:spLocks noGrp="1"/>
          </p:cNvSpPr>
          <p:nvPr>
            <p:ph idx="1"/>
          </p:nvPr>
        </p:nvSpPr>
        <p:spPr>
          <a:xfrm>
            <a:off x="457200" y="1404938"/>
            <a:ext cx="8229600" cy="4462462"/>
          </a:xfrm>
          <a:solidFill>
            <a:srgbClr val="FFFFFF">
              <a:alpha val="74902"/>
            </a:srgbClr>
          </a:solidFill>
        </p:spPr>
        <p:txBody>
          <a:bodyPr anchor="ctr" anchorCtr="0">
            <a:normAutofit/>
          </a:bodyPr>
          <a:lstStyle/>
          <a:p>
            <a:pPr marL="0" indent="0" algn="ctr">
              <a:buNone/>
            </a:pPr>
            <a:r>
              <a:rPr lang="en-US" sz="7200"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“For to me,</a:t>
            </a:r>
            <a:br>
              <a:rPr lang="en-US" sz="7200"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br>
            <a:r>
              <a:rPr lang="en-US" sz="7200"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to live is Christ,</a:t>
            </a:r>
            <a:br>
              <a:rPr lang="en-US" sz="7200"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br>
            <a:r>
              <a:rPr lang="en-US" sz="7200"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and to die is gain.”</a:t>
            </a:r>
            <a:endParaRPr lang="en-CA" sz="7200"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87299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29608-CE69-0C76-97DB-51E60413AA5B}"/>
            </a:ext>
          </a:extLst>
        </p:cNvPr>
        <p:cNvGrpSpPr/>
        <p:nvPr/>
      </p:nvGrpSpPr>
      <p:grpSpPr>
        <a:xfrm>
          <a:off x="0" y="0"/>
          <a:ext cx="0" cy="0"/>
          <a:chOff x="0" y="0"/>
          <a:chExt cx="0" cy="0"/>
        </a:xfrm>
      </p:grpSpPr>
      <p:pic>
        <p:nvPicPr>
          <p:cNvPr id="2052" name="Picture 4">
            <a:extLst>
              <a:ext uri="{FF2B5EF4-FFF2-40B4-BE49-F238E27FC236}">
                <a16:creationId xmlns:a16="http://schemas.microsoft.com/office/drawing/2014/main" id="{CED73693-5087-A222-88C3-2FB6C87981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936" r="11548"/>
          <a:stretch>
            <a:fillRect/>
          </a:stretch>
        </p:blipFill>
        <p:spPr bwMode="auto">
          <a:xfrm>
            <a:off x="0" y="-12700"/>
            <a:ext cx="9144000" cy="68707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25E2DDF-522A-60D7-B742-E035FE7BDBBA}"/>
              </a:ext>
            </a:extLst>
          </p:cNvPr>
          <p:cNvSpPr>
            <a:spLocks noGrp="1"/>
          </p:cNvSpPr>
          <p:nvPr>
            <p:ph type="title"/>
          </p:nvPr>
        </p:nvSpPr>
        <p:spPr>
          <a:xfrm>
            <a:off x="457200" y="76200"/>
            <a:ext cx="8229600" cy="1341438"/>
          </a:xfrm>
        </p:spPr>
        <p:txBody>
          <a:bodyPr>
            <a:noAutofit/>
          </a:bodyPr>
          <a:lstStyle/>
          <a:p>
            <a:r>
              <a:rPr lang="en-CA" sz="8000" dirty="0">
                <a:solidFill>
                  <a:schemeClr val="bg1"/>
                </a:solidFill>
                <a:effectLst>
                  <a:outerShdw blurRad="38100" dist="38100" dir="2700000" algn="tl">
                    <a:srgbClr val="000000">
                      <a:alpha val="43137"/>
                    </a:srgbClr>
                  </a:outerShdw>
                </a:effectLst>
                <a:latin typeface="Brush Script MT" panose="03060802040406070304" pitchFamily="66" charset="0"/>
              </a:rPr>
              <a:t>1:27</a:t>
            </a:r>
          </a:p>
        </p:txBody>
      </p:sp>
      <p:sp>
        <p:nvSpPr>
          <p:cNvPr id="3" name="Content Placeholder 2">
            <a:extLst>
              <a:ext uri="{FF2B5EF4-FFF2-40B4-BE49-F238E27FC236}">
                <a16:creationId xmlns:a16="http://schemas.microsoft.com/office/drawing/2014/main" id="{2F32DB0F-EB1F-3939-09EC-8161BD7A5B48}"/>
              </a:ext>
            </a:extLst>
          </p:cNvPr>
          <p:cNvSpPr>
            <a:spLocks noGrp="1"/>
          </p:cNvSpPr>
          <p:nvPr>
            <p:ph idx="1"/>
          </p:nvPr>
        </p:nvSpPr>
        <p:spPr>
          <a:xfrm>
            <a:off x="457200" y="1404938"/>
            <a:ext cx="8229600" cy="4462462"/>
          </a:xfrm>
          <a:solidFill>
            <a:srgbClr val="FFFFFF">
              <a:alpha val="74902"/>
            </a:srgbClr>
          </a:solidFill>
        </p:spPr>
        <p:txBody>
          <a:bodyPr anchor="ctr" anchorCtr="0">
            <a:normAutofit/>
          </a:bodyPr>
          <a:lstStyle/>
          <a:p>
            <a:pPr marL="0" indent="0" algn="ctr">
              <a:buNone/>
            </a:pPr>
            <a:r>
              <a:rPr lang="en-US" sz="7200"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“let your conduct</a:t>
            </a:r>
            <a:br>
              <a:rPr lang="en-US" sz="7200"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br>
            <a:r>
              <a:rPr lang="en-US" sz="7200"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be worthy of the gospel of Christ”</a:t>
            </a:r>
            <a:endParaRPr lang="en-CA" sz="7200"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656473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B8220-44BB-FD39-A6E7-8BF36795E6FA}"/>
            </a:ext>
          </a:extLst>
        </p:cNvPr>
        <p:cNvGrpSpPr/>
        <p:nvPr/>
      </p:nvGrpSpPr>
      <p:grpSpPr>
        <a:xfrm>
          <a:off x="0" y="0"/>
          <a:ext cx="0" cy="0"/>
          <a:chOff x="0" y="0"/>
          <a:chExt cx="0" cy="0"/>
        </a:xfrm>
      </p:grpSpPr>
      <p:pic>
        <p:nvPicPr>
          <p:cNvPr id="2052" name="Picture 4">
            <a:extLst>
              <a:ext uri="{FF2B5EF4-FFF2-40B4-BE49-F238E27FC236}">
                <a16:creationId xmlns:a16="http://schemas.microsoft.com/office/drawing/2014/main" id="{368B3482-0453-1A10-0949-976DD9E578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936" r="11548"/>
          <a:stretch>
            <a:fillRect/>
          </a:stretch>
        </p:blipFill>
        <p:spPr bwMode="auto">
          <a:xfrm>
            <a:off x="0" y="-12700"/>
            <a:ext cx="9144000" cy="68707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C3FD33E-C3E7-73EC-030A-79B34D245028}"/>
              </a:ext>
            </a:extLst>
          </p:cNvPr>
          <p:cNvSpPr>
            <a:spLocks noGrp="1"/>
          </p:cNvSpPr>
          <p:nvPr>
            <p:ph type="title"/>
          </p:nvPr>
        </p:nvSpPr>
        <p:spPr>
          <a:xfrm>
            <a:off x="457200" y="76200"/>
            <a:ext cx="8229600" cy="1341438"/>
          </a:xfrm>
        </p:spPr>
        <p:txBody>
          <a:bodyPr>
            <a:noAutofit/>
          </a:bodyPr>
          <a:lstStyle/>
          <a:p>
            <a:r>
              <a:rPr lang="en-CA" sz="8000" dirty="0">
                <a:solidFill>
                  <a:schemeClr val="bg1"/>
                </a:solidFill>
                <a:effectLst>
                  <a:outerShdw blurRad="38100" dist="38100" dir="2700000" algn="tl">
                    <a:srgbClr val="000000">
                      <a:alpha val="43137"/>
                    </a:srgbClr>
                  </a:outerShdw>
                </a:effectLst>
                <a:latin typeface="Brush Script MT" panose="03060802040406070304" pitchFamily="66" charset="0"/>
              </a:rPr>
              <a:t>2:5</a:t>
            </a:r>
          </a:p>
        </p:txBody>
      </p:sp>
      <p:sp>
        <p:nvSpPr>
          <p:cNvPr id="3" name="Content Placeholder 2">
            <a:extLst>
              <a:ext uri="{FF2B5EF4-FFF2-40B4-BE49-F238E27FC236}">
                <a16:creationId xmlns:a16="http://schemas.microsoft.com/office/drawing/2014/main" id="{3AD02CF9-A13A-C3E2-C9DB-764577E0B4B4}"/>
              </a:ext>
            </a:extLst>
          </p:cNvPr>
          <p:cNvSpPr>
            <a:spLocks noGrp="1"/>
          </p:cNvSpPr>
          <p:nvPr>
            <p:ph idx="1"/>
          </p:nvPr>
        </p:nvSpPr>
        <p:spPr>
          <a:xfrm>
            <a:off x="457200" y="1404938"/>
            <a:ext cx="8229600" cy="4462462"/>
          </a:xfrm>
          <a:solidFill>
            <a:srgbClr val="FFFFFF">
              <a:alpha val="74902"/>
            </a:srgbClr>
          </a:solidFill>
        </p:spPr>
        <p:txBody>
          <a:bodyPr anchor="ctr" anchorCtr="0">
            <a:normAutofit/>
          </a:bodyPr>
          <a:lstStyle/>
          <a:p>
            <a:pPr marL="0" indent="0" algn="ctr">
              <a:buNone/>
            </a:pPr>
            <a:r>
              <a:rPr lang="en-US" sz="7200"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“Let this mind be in you which was also in Christ Jesus”</a:t>
            </a:r>
            <a:endParaRPr lang="en-CA" sz="7200"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374560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A999F-2E9E-E397-8858-D4C8D2E8BAA1}"/>
            </a:ext>
          </a:extLst>
        </p:cNvPr>
        <p:cNvGrpSpPr/>
        <p:nvPr/>
      </p:nvGrpSpPr>
      <p:grpSpPr>
        <a:xfrm>
          <a:off x="0" y="0"/>
          <a:ext cx="0" cy="0"/>
          <a:chOff x="0" y="0"/>
          <a:chExt cx="0" cy="0"/>
        </a:xfrm>
      </p:grpSpPr>
      <p:pic>
        <p:nvPicPr>
          <p:cNvPr id="2052" name="Picture 4">
            <a:extLst>
              <a:ext uri="{FF2B5EF4-FFF2-40B4-BE49-F238E27FC236}">
                <a16:creationId xmlns:a16="http://schemas.microsoft.com/office/drawing/2014/main" id="{7AA1582E-70DC-7ADC-AEFC-AFB3B8EB9B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936" r="11548"/>
          <a:stretch>
            <a:fillRect/>
          </a:stretch>
        </p:blipFill>
        <p:spPr bwMode="auto">
          <a:xfrm>
            <a:off x="0" y="-12700"/>
            <a:ext cx="9144000" cy="68707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B4F432B-D962-AF2F-1B95-6ACD06E2A82F}"/>
              </a:ext>
            </a:extLst>
          </p:cNvPr>
          <p:cNvSpPr>
            <a:spLocks noGrp="1"/>
          </p:cNvSpPr>
          <p:nvPr>
            <p:ph type="title"/>
          </p:nvPr>
        </p:nvSpPr>
        <p:spPr>
          <a:xfrm>
            <a:off x="457200" y="76200"/>
            <a:ext cx="8229600" cy="1341438"/>
          </a:xfrm>
        </p:spPr>
        <p:txBody>
          <a:bodyPr>
            <a:noAutofit/>
          </a:bodyPr>
          <a:lstStyle/>
          <a:p>
            <a:r>
              <a:rPr lang="en-CA" sz="8000" dirty="0">
                <a:solidFill>
                  <a:schemeClr val="bg1"/>
                </a:solidFill>
                <a:effectLst>
                  <a:outerShdw blurRad="38100" dist="38100" dir="2700000" algn="tl">
                    <a:srgbClr val="000000">
                      <a:alpha val="43137"/>
                    </a:srgbClr>
                  </a:outerShdw>
                </a:effectLst>
                <a:latin typeface="Brush Script MT" panose="03060802040406070304" pitchFamily="66" charset="0"/>
              </a:rPr>
              <a:t>2:12</a:t>
            </a:r>
          </a:p>
        </p:txBody>
      </p:sp>
      <p:sp>
        <p:nvSpPr>
          <p:cNvPr id="3" name="Content Placeholder 2">
            <a:extLst>
              <a:ext uri="{FF2B5EF4-FFF2-40B4-BE49-F238E27FC236}">
                <a16:creationId xmlns:a16="http://schemas.microsoft.com/office/drawing/2014/main" id="{B3E1BDA4-D609-7C3B-33D5-CA1BE166506A}"/>
              </a:ext>
            </a:extLst>
          </p:cNvPr>
          <p:cNvSpPr>
            <a:spLocks noGrp="1"/>
          </p:cNvSpPr>
          <p:nvPr>
            <p:ph idx="1"/>
          </p:nvPr>
        </p:nvSpPr>
        <p:spPr>
          <a:xfrm>
            <a:off x="457200" y="1404938"/>
            <a:ext cx="8229600" cy="4462462"/>
          </a:xfrm>
          <a:solidFill>
            <a:srgbClr val="FFFFFF">
              <a:alpha val="74902"/>
            </a:srgbClr>
          </a:solidFill>
        </p:spPr>
        <p:txBody>
          <a:bodyPr anchor="ctr" anchorCtr="0">
            <a:normAutofit/>
          </a:bodyPr>
          <a:lstStyle/>
          <a:p>
            <a:pPr marL="0" indent="0" algn="ctr">
              <a:buNone/>
            </a:pPr>
            <a:r>
              <a:rPr lang="en-US" sz="7200"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“work out your own salvation with fear and trembling”</a:t>
            </a:r>
            <a:endParaRPr lang="en-CA" sz="7200"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871031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1E0B9-D4FC-C5AA-D73B-B06898C0F4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CCBD38-7957-292D-F1E4-9EA0A4A20A94}"/>
              </a:ext>
            </a:extLst>
          </p:cNvPr>
          <p:cNvSpPr>
            <a:spLocks noGrp="1"/>
          </p:cNvSpPr>
          <p:nvPr>
            <p:ph type="title"/>
          </p:nvPr>
        </p:nvSpPr>
        <p:spPr>
          <a:xfrm>
            <a:off x="4343398" y="274638"/>
            <a:ext cx="4613414" cy="944562"/>
          </a:xfrm>
        </p:spPr>
        <p:txBody>
          <a:bodyPr>
            <a:noAutofit/>
          </a:bodyPr>
          <a:lstStyle/>
          <a:p>
            <a:pPr algn="l"/>
            <a:r>
              <a:rPr lang="en-CA" sz="3600" dirty="0">
                <a:solidFill>
                  <a:srgbClr val="C00000"/>
                </a:solidFill>
                <a:latin typeface="Brush Script MT" panose="03060802040406070304" pitchFamily="66" charset="0"/>
              </a:rPr>
              <a:t>The Apostles</a:t>
            </a:r>
            <a:br>
              <a:rPr lang="en-CA" sz="3600" b="1" dirty="0">
                <a:solidFill>
                  <a:srgbClr val="C00000"/>
                </a:solidFill>
                <a:latin typeface="Brush Script MT" panose="03060802040406070304" pitchFamily="66" charset="0"/>
              </a:rPr>
            </a:br>
            <a:r>
              <a:rPr lang="en-CA" sz="3600" b="1" dirty="0">
                <a:solidFill>
                  <a:srgbClr val="C00000"/>
                </a:solidFill>
              </a:rPr>
              <a:t>Peter </a:t>
            </a:r>
            <a:r>
              <a:rPr lang="en-CA" sz="3600" dirty="0">
                <a:solidFill>
                  <a:srgbClr val="C00000"/>
                </a:solidFill>
                <a:latin typeface="Brush Script MT" panose="03060802040406070304" pitchFamily="66" charset="0"/>
              </a:rPr>
              <a:t>&amp;</a:t>
            </a:r>
            <a:r>
              <a:rPr lang="en-CA" sz="3600" b="1" dirty="0">
                <a:solidFill>
                  <a:srgbClr val="C00000"/>
                </a:solidFill>
              </a:rPr>
              <a:t> Paul</a:t>
            </a:r>
          </a:p>
        </p:txBody>
      </p:sp>
      <p:sp>
        <p:nvSpPr>
          <p:cNvPr id="3" name="Content Placeholder 2">
            <a:extLst>
              <a:ext uri="{FF2B5EF4-FFF2-40B4-BE49-F238E27FC236}">
                <a16:creationId xmlns:a16="http://schemas.microsoft.com/office/drawing/2014/main" id="{4A0C8BAE-0463-F40F-8389-AE37CACEF62F}"/>
              </a:ext>
            </a:extLst>
          </p:cNvPr>
          <p:cNvSpPr>
            <a:spLocks noGrp="1"/>
          </p:cNvSpPr>
          <p:nvPr>
            <p:ph idx="1"/>
          </p:nvPr>
        </p:nvSpPr>
        <p:spPr>
          <a:xfrm>
            <a:off x="4343399" y="1295400"/>
            <a:ext cx="4613414" cy="5410200"/>
          </a:xfrm>
        </p:spPr>
        <p:txBody>
          <a:bodyPr>
            <a:normAutofit fontScale="77500" lnSpcReduction="20000"/>
          </a:bodyPr>
          <a:lstStyle/>
          <a:p>
            <a:pPr marL="0" indent="0">
              <a:lnSpc>
                <a:spcPct val="120000"/>
              </a:lnSpc>
              <a:buNone/>
            </a:pPr>
            <a:r>
              <a:rPr lang="en-US" b="1" dirty="0">
                <a:solidFill>
                  <a:schemeClr val="bg1">
                    <a:lumMod val="50000"/>
                  </a:schemeClr>
                </a:solidFill>
              </a:rPr>
              <a:t>Role Models of Faith</a:t>
            </a:r>
            <a:endParaRPr lang="en-US" b="1" dirty="0">
              <a:solidFill>
                <a:schemeClr val="bg1">
                  <a:lumMod val="50000"/>
                </a:schemeClr>
              </a:solidFill>
              <a:latin typeface="Brush Script MT" panose="03060802040406070304" pitchFamily="66" charset="0"/>
            </a:endParaRPr>
          </a:p>
          <a:p>
            <a:pPr>
              <a:lnSpc>
                <a:spcPct val="120000"/>
              </a:lnSpc>
            </a:pPr>
            <a:r>
              <a:rPr lang="en-US" dirty="0">
                <a:latin typeface="Tempus Sans ITC" panose="04020404030D07020202" pitchFamily="82" charset="0"/>
              </a:rPr>
              <a:t>Exemplify </a:t>
            </a:r>
            <a:r>
              <a:rPr lang="en-US" b="1" dirty="0">
                <a:latin typeface="Tempus Sans ITC" panose="04020404030D07020202" pitchFamily="82" charset="0"/>
              </a:rPr>
              <a:t>faith</a:t>
            </a:r>
            <a:r>
              <a:rPr lang="en-US" dirty="0">
                <a:latin typeface="Tempus Sans ITC" panose="04020404030D07020202" pitchFamily="82" charset="0"/>
              </a:rPr>
              <a:t>, </a:t>
            </a:r>
            <a:r>
              <a:rPr lang="en-US" b="1" dirty="0">
                <a:latin typeface="Tempus Sans ITC" panose="04020404030D07020202" pitchFamily="82" charset="0"/>
              </a:rPr>
              <a:t>love</a:t>
            </a:r>
            <a:r>
              <a:rPr lang="en-US" dirty="0">
                <a:latin typeface="Tempus Sans ITC" panose="04020404030D07020202" pitchFamily="82" charset="0"/>
              </a:rPr>
              <a:t>, </a:t>
            </a:r>
            <a:r>
              <a:rPr lang="en-US" b="1" dirty="0">
                <a:latin typeface="Tempus Sans ITC" panose="04020404030D07020202" pitchFamily="82" charset="0"/>
              </a:rPr>
              <a:t>determination</a:t>
            </a:r>
            <a:r>
              <a:rPr lang="en-US" dirty="0">
                <a:latin typeface="Tempus Sans ITC" panose="04020404030D07020202" pitchFamily="82" charset="0"/>
              </a:rPr>
              <a:t> &amp; </a:t>
            </a:r>
            <a:r>
              <a:rPr lang="en-US" b="1" dirty="0">
                <a:latin typeface="Tempus Sans ITC" panose="04020404030D07020202" pitchFamily="82" charset="0"/>
              </a:rPr>
              <a:t>passion</a:t>
            </a:r>
            <a:r>
              <a:rPr lang="en-US" dirty="0">
                <a:latin typeface="Tempus Sans ITC" panose="04020404030D07020202" pitchFamily="82" charset="0"/>
              </a:rPr>
              <a:t>.</a:t>
            </a:r>
          </a:p>
          <a:p>
            <a:pPr marL="0" indent="0">
              <a:lnSpc>
                <a:spcPct val="120000"/>
              </a:lnSpc>
              <a:buNone/>
            </a:pPr>
            <a:endParaRPr lang="en-US" sz="2300" dirty="0">
              <a:latin typeface="Brush Script MT" panose="03060802040406070304" pitchFamily="66" charset="0"/>
            </a:endParaRPr>
          </a:p>
          <a:p>
            <a:pPr marL="0" indent="0">
              <a:lnSpc>
                <a:spcPct val="120000"/>
              </a:lnSpc>
              <a:buNone/>
            </a:pPr>
            <a:r>
              <a:rPr lang="en-US" b="1" dirty="0">
                <a:solidFill>
                  <a:schemeClr val="bg1">
                    <a:lumMod val="50000"/>
                  </a:schemeClr>
                </a:solidFill>
              </a:rPr>
              <a:t>Overcoming Challenges</a:t>
            </a:r>
            <a:endParaRPr lang="en-US" b="1" dirty="0">
              <a:solidFill>
                <a:schemeClr val="bg1">
                  <a:lumMod val="50000"/>
                </a:schemeClr>
              </a:solidFill>
              <a:latin typeface="Brush Script MT" panose="03060802040406070304" pitchFamily="66" charset="0"/>
            </a:endParaRPr>
          </a:p>
          <a:p>
            <a:pPr>
              <a:lnSpc>
                <a:spcPct val="120000"/>
              </a:lnSpc>
            </a:pPr>
            <a:r>
              <a:rPr lang="en-US" dirty="0">
                <a:latin typeface="Tempus Sans ITC" panose="04020404030D07020202" pitchFamily="82" charset="0"/>
              </a:rPr>
              <a:t>Inspire us to remain </a:t>
            </a:r>
            <a:r>
              <a:rPr lang="en-US" b="1" dirty="0">
                <a:latin typeface="Tempus Sans ITC" panose="04020404030D07020202" pitchFamily="82" charset="0"/>
              </a:rPr>
              <a:t>steadfast</a:t>
            </a:r>
            <a:br>
              <a:rPr lang="en-US" b="1" dirty="0">
                <a:latin typeface="Tempus Sans ITC" panose="04020404030D07020202" pitchFamily="82" charset="0"/>
              </a:rPr>
            </a:br>
            <a:r>
              <a:rPr lang="en-US" b="1" dirty="0">
                <a:latin typeface="Tempus Sans ITC" panose="04020404030D07020202" pitchFamily="82" charset="0"/>
              </a:rPr>
              <a:t>in Christ </a:t>
            </a:r>
            <a:r>
              <a:rPr lang="en-US" dirty="0">
                <a:latin typeface="Tempus Sans ITC" panose="04020404030D07020202" pitchFamily="82" charset="0"/>
              </a:rPr>
              <a:t>amidst difficulties.</a:t>
            </a:r>
          </a:p>
          <a:p>
            <a:pPr marL="0" indent="0">
              <a:lnSpc>
                <a:spcPct val="120000"/>
              </a:lnSpc>
              <a:buNone/>
            </a:pPr>
            <a:endParaRPr lang="en-US" sz="2300" dirty="0">
              <a:latin typeface="Brush Script MT" panose="03060802040406070304" pitchFamily="66" charset="0"/>
            </a:endParaRPr>
          </a:p>
          <a:p>
            <a:pPr marL="0" indent="0">
              <a:lnSpc>
                <a:spcPct val="120000"/>
              </a:lnSpc>
              <a:buNone/>
            </a:pPr>
            <a:r>
              <a:rPr lang="en-US" b="1" dirty="0">
                <a:solidFill>
                  <a:schemeClr val="bg1">
                    <a:lumMod val="50000"/>
                  </a:schemeClr>
                </a:solidFill>
              </a:rPr>
              <a:t>Our Mission</a:t>
            </a:r>
            <a:endParaRPr lang="en-US" b="1" dirty="0">
              <a:solidFill>
                <a:schemeClr val="bg1">
                  <a:lumMod val="50000"/>
                </a:schemeClr>
              </a:solidFill>
              <a:latin typeface="Brush Script MT" panose="03060802040406070304" pitchFamily="66" charset="0"/>
            </a:endParaRPr>
          </a:p>
          <a:p>
            <a:pPr>
              <a:lnSpc>
                <a:spcPct val="120000"/>
              </a:lnSpc>
            </a:pPr>
            <a:r>
              <a:rPr lang="en-US" dirty="0">
                <a:latin typeface="Tempus Sans ITC" panose="04020404030D07020202" pitchFamily="82" charset="0"/>
              </a:rPr>
              <a:t>Be </a:t>
            </a:r>
            <a:r>
              <a:rPr lang="en-US" b="1" dirty="0">
                <a:latin typeface="Tempus Sans ITC" panose="04020404030D07020202" pitchFamily="82" charset="0"/>
              </a:rPr>
              <a:t>faithful witnesses</a:t>
            </a:r>
            <a:r>
              <a:rPr lang="en-US" dirty="0">
                <a:latin typeface="Tempus Sans ITC" panose="04020404030D07020202" pitchFamily="82" charset="0"/>
              </a:rPr>
              <a:t>, and bring others to Christ, continuing the work to make disciples of all nations.</a:t>
            </a:r>
          </a:p>
        </p:txBody>
      </p:sp>
      <p:pic>
        <p:nvPicPr>
          <p:cNvPr id="3074" name="Picture 2" descr="Sts Peter &amp; Paul ">
            <a:extLst>
              <a:ext uri="{FF2B5EF4-FFF2-40B4-BE49-F238E27FC236}">
                <a16:creationId xmlns:a16="http://schemas.microsoft.com/office/drawing/2014/main" id="{44723180-BF71-57F7-0B28-0739EAD181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9"/>
          <a:stretch>
            <a:fillRect/>
          </a:stretch>
        </p:blipFill>
        <p:spPr bwMode="auto">
          <a:xfrm>
            <a:off x="28713" y="-25400"/>
            <a:ext cx="4127497"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315BB4D-5BA8-645A-FD66-DFEB40FA2378}"/>
              </a:ext>
            </a:extLst>
          </p:cNvPr>
          <p:cNvSpPr/>
          <p:nvPr/>
        </p:nvSpPr>
        <p:spPr>
          <a:xfrm>
            <a:off x="8991600" y="0"/>
            <a:ext cx="1524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a:extLst>
              <a:ext uri="{FF2B5EF4-FFF2-40B4-BE49-F238E27FC236}">
                <a16:creationId xmlns:a16="http://schemas.microsoft.com/office/drawing/2014/main" id="{E82F7AAD-9CCD-C69F-E711-74ED2AC246BD}"/>
              </a:ext>
            </a:extLst>
          </p:cNvPr>
          <p:cNvSpPr/>
          <p:nvPr/>
        </p:nvSpPr>
        <p:spPr>
          <a:xfrm>
            <a:off x="0" y="0"/>
            <a:ext cx="1524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F5373599-5BFD-5357-26AC-B7C2FFDF5369}"/>
              </a:ext>
            </a:extLst>
          </p:cNvPr>
          <p:cNvSpPr/>
          <p:nvPr/>
        </p:nvSpPr>
        <p:spPr>
          <a:xfrm>
            <a:off x="4051297" y="0"/>
            <a:ext cx="1524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459653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033B6-2788-5173-B17F-CFF4A8E47A96}"/>
            </a:ext>
          </a:extLst>
        </p:cNvPr>
        <p:cNvGrpSpPr/>
        <p:nvPr/>
      </p:nvGrpSpPr>
      <p:grpSpPr>
        <a:xfrm>
          <a:off x="0" y="0"/>
          <a:ext cx="0" cy="0"/>
          <a:chOff x="0" y="0"/>
          <a:chExt cx="0" cy="0"/>
        </a:xfrm>
      </p:grpSpPr>
      <p:pic>
        <p:nvPicPr>
          <p:cNvPr id="2052" name="Picture 4">
            <a:extLst>
              <a:ext uri="{FF2B5EF4-FFF2-40B4-BE49-F238E27FC236}">
                <a16:creationId xmlns:a16="http://schemas.microsoft.com/office/drawing/2014/main" id="{B72B3D5B-ED3C-74FB-B7BB-B0EC1E1580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936" r="11548"/>
          <a:stretch>
            <a:fillRect/>
          </a:stretch>
        </p:blipFill>
        <p:spPr bwMode="auto">
          <a:xfrm>
            <a:off x="0" y="-12700"/>
            <a:ext cx="9144000" cy="68707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465AB10-A8F2-9301-14E5-E9C614B7F785}"/>
              </a:ext>
            </a:extLst>
          </p:cNvPr>
          <p:cNvSpPr>
            <a:spLocks noGrp="1"/>
          </p:cNvSpPr>
          <p:nvPr>
            <p:ph type="title"/>
          </p:nvPr>
        </p:nvSpPr>
        <p:spPr>
          <a:xfrm>
            <a:off x="457200" y="76200"/>
            <a:ext cx="8229600" cy="1341438"/>
          </a:xfrm>
        </p:spPr>
        <p:txBody>
          <a:bodyPr>
            <a:noAutofit/>
          </a:bodyPr>
          <a:lstStyle/>
          <a:p>
            <a:r>
              <a:rPr lang="en-CA" sz="8000" dirty="0">
                <a:solidFill>
                  <a:schemeClr val="bg1"/>
                </a:solidFill>
                <a:effectLst>
                  <a:outerShdw blurRad="38100" dist="38100" dir="2700000" algn="tl">
                    <a:srgbClr val="000000">
                      <a:alpha val="43137"/>
                    </a:srgbClr>
                  </a:outerShdw>
                </a:effectLst>
                <a:latin typeface="Brush Script MT" panose="03060802040406070304" pitchFamily="66" charset="0"/>
              </a:rPr>
              <a:t>3:1</a:t>
            </a:r>
          </a:p>
        </p:txBody>
      </p:sp>
      <p:sp>
        <p:nvSpPr>
          <p:cNvPr id="3" name="Content Placeholder 2">
            <a:extLst>
              <a:ext uri="{FF2B5EF4-FFF2-40B4-BE49-F238E27FC236}">
                <a16:creationId xmlns:a16="http://schemas.microsoft.com/office/drawing/2014/main" id="{CF03696F-E773-74B0-7877-873BA1373AAA}"/>
              </a:ext>
            </a:extLst>
          </p:cNvPr>
          <p:cNvSpPr>
            <a:spLocks noGrp="1"/>
          </p:cNvSpPr>
          <p:nvPr>
            <p:ph idx="1"/>
          </p:nvPr>
        </p:nvSpPr>
        <p:spPr>
          <a:xfrm>
            <a:off x="457200" y="1404938"/>
            <a:ext cx="8229600" cy="4462462"/>
          </a:xfrm>
          <a:solidFill>
            <a:srgbClr val="FFFFFF">
              <a:alpha val="74902"/>
            </a:srgbClr>
          </a:solidFill>
        </p:spPr>
        <p:txBody>
          <a:bodyPr anchor="ctr" anchorCtr="0">
            <a:normAutofit/>
          </a:bodyPr>
          <a:lstStyle/>
          <a:p>
            <a:pPr marL="0" indent="0" algn="ctr">
              <a:buNone/>
            </a:pPr>
            <a:r>
              <a:rPr lang="en-US" sz="7200"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“Finally,</a:t>
            </a:r>
            <a:br>
              <a:rPr lang="en-US" sz="7200"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br>
            <a:r>
              <a:rPr lang="en-US" sz="7200"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my brethren,</a:t>
            </a:r>
            <a:br>
              <a:rPr lang="en-US" sz="7200"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br>
            <a:r>
              <a:rPr lang="en-US" sz="7200"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rejoice in the Lord.”</a:t>
            </a:r>
            <a:endParaRPr lang="en-CA" sz="7200"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43191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66C57-EA39-3495-E496-6AA36053B272}"/>
            </a:ext>
          </a:extLst>
        </p:cNvPr>
        <p:cNvGrpSpPr/>
        <p:nvPr/>
      </p:nvGrpSpPr>
      <p:grpSpPr>
        <a:xfrm>
          <a:off x="0" y="0"/>
          <a:ext cx="0" cy="0"/>
          <a:chOff x="0" y="0"/>
          <a:chExt cx="0" cy="0"/>
        </a:xfrm>
      </p:grpSpPr>
      <p:pic>
        <p:nvPicPr>
          <p:cNvPr id="2052" name="Picture 4">
            <a:extLst>
              <a:ext uri="{FF2B5EF4-FFF2-40B4-BE49-F238E27FC236}">
                <a16:creationId xmlns:a16="http://schemas.microsoft.com/office/drawing/2014/main" id="{A21F675F-907A-5630-D364-061B5EC401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936" r="11548"/>
          <a:stretch>
            <a:fillRect/>
          </a:stretch>
        </p:blipFill>
        <p:spPr bwMode="auto">
          <a:xfrm>
            <a:off x="0" y="-12700"/>
            <a:ext cx="9144000" cy="68707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F11D396-16B0-B29C-E483-BFE37453CAA8}"/>
              </a:ext>
            </a:extLst>
          </p:cNvPr>
          <p:cNvSpPr>
            <a:spLocks noGrp="1"/>
          </p:cNvSpPr>
          <p:nvPr>
            <p:ph type="title"/>
          </p:nvPr>
        </p:nvSpPr>
        <p:spPr>
          <a:xfrm>
            <a:off x="457200" y="76200"/>
            <a:ext cx="8229600" cy="1341438"/>
          </a:xfrm>
        </p:spPr>
        <p:txBody>
          <a:bodyPr>
            <a:noAutofit/>
          </a:bodyPr>
          <a:lstStyle/>
          <a:p>
            <a:r>
              <a:rPr lang="en-CA" sz="8000" dirty="0">
                <a:solidFill>
                  <a:schemeClr val="bg1"/>
                </a:solidFill>
                <a:effectLst>
                  <a:outerShdw blurRad="38100" dist="38100" dir="2700000" algn="tl">
                    <a:srgbClr val="000000">
                      <a:alpha val="43137"/>
                    </a:srgbClr>
                  </a:outerShdw>
                </a:effectLst>
                <a:latin typeface="Brush Script MT" panose="03060802040406070304" pitchFamily="66" charset="0"/>
              </a:rPr>
              <a:t>3:10</a:t>
            </a:r>
          </a:p>
        </p:txBody>
      </p:sp>
      <p:sp>
        <p:nvSpPr>
          <p:cNvPr id="3" name="Content Placeholder 2">
            <a:extLst>
              <a:ext uri="{FF2B5EF4-FFF2-40B4-BE49-F238E27FC236}">
                <a16:creationId xmlns:a16="http://schemas.microsoft.com/office/drawing/2014/main" id="{69F68D36-9D19-467B-F374-E8C67DEB45D0}"/>
              </a:ext>
            </a:extLst>
          </p:cNvPr>
          <p:cNvSpPr>
            <a:spLocks noGrp="1"/>
          </p:cNvSpPr>
          <p:nvPr>
            <p:ph idx="1"/>
          </p:nvPr>
        </p:nvSpPr>
        <p:spPr>
          <a:xfrm>
            <a:off x="457200" y="1404938"/>
            <a:ext cx="8229600" cy="4843462"/>
          </a:xfrm>
          <a:solidFill>
            <a:srgbClr val="FFFFFF">
              <a:alpha val="74902"/>
            </a:srgbClr>
          </a:solidFill>
        </p:spPr>
        <p:txBody>
          <a:bodyPr anchor="ctr" anchorCtr="0">
            <a:normAutofit fontScale="85000" lnSpcReduction="20000"/>
          </a:bodyPr>
          <a:lstStyle/>
          <a:p>
            <a:pPr marL="0" indent="0" algn="ctr">
              <a:buNone/>
            </a:pPr>
            <a:r>
              <a:rPr lang="en-US" sz="7200"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“that I may know</a:t>
            </a:r>
            <a:br>
              <a:rPr lang="en-US" sz="7200"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br>
            <a:r>
              <a:rPr lang="en-US" sz="7200" b="1"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Him </a:t>
            </a:r>
            <a:r>
              <a:rPr lang="en-US" sz="7200"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and the </a:t>
            </a:r>
            <a:r>
              <a:rPr lang="en-US" sz="7200" i="1" dirty="0">
                <a:solidFill>
                  <a:schemeClr val="tx1">
                    <a:lumMod val="75000"/>
                    <a:lumOff val="25000"/>
                  </a:schemeClr>
                </a:solidFill>
                <a:latin typeface="Brush Script MT" panose="03060802040406070304" pitchFamily="66" charset="0"/>
                <a:ea typeface="Cambria" panose="02040503050406030204" pitchFamily="18" charset="0"/>
                <a:cs typeface="Times New Roman" panose="02020603050405020304" pitchFamily="18" charset="0"/>
              </a:rPr>
              <a:t>power</a:t>
            </a:r>
            <a:r>
              <a:rPr lang="en-US" sz="7200"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 of His </a:t>
            </a:r>
            <a:r>
              <a:rPr lang="en-US" sz="7200" b="1"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resurrection</a:t>
            </a:r>
            <a:r>
              <a:rPr lang="en-US" sz="7200"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a:t>
            </a:r>
            <a:br>
              <a:rPr lang="en-US" sz="7200"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br>
            <a:r>
              <a:rPr lang="en-US" sz="7200"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and the </a:t>
            </a:r>
            <a:r>
              <a:rPr lang="en-US" sz="7200" i="1" dirty="0">
                <a:solidFill>
                  <a:schemeClr val="tx1">
                    <a:lumMod val="75000"/>
                    <a:lumOff val="25000"/>
                  </a:schemeClr>
                </a:solidFill>
                <a:latin typeface="Brush Script MT" panose="03060802040406070304" pitchFamily="66" charset="0"/>
                <a:ea typeface="Cambria" panose="02040503050406030204" pitchFamily="18" charset="0"/>
                <a:cs typeface="Times New Roman" panose="02020603050405020304" pitchFamily="18" charset="0"/>
              </a:rPr>
              <a:t>fellowship</a:t>
            </a:r>
            <a:br>
              <a:rPr lang="en-US" sz="7200"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br>
            <a:r>
              <a:rPr lang="en-US" sz="7200"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of His </a:t>
            </a:r>
            <a:r>
              <a:rPr lang="en-US" sz="7200" b="1"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sufferings</a:t>
            </a:r>
            <a:r>
              <a:rPr lang="en-US" sz="7200"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 being </a:t>
            </a:r>
            <a:r>
              <a:rPr lang="en-US" sz="7200" i="1" dirty="0">
                <a:solidFill>
                  <a:schemeClr val="tx1">
                    <a:lumMod val="75000"/>
                    <a:lumOff val="25000"/>
                  </a:schemeClr>
                </a:solidFill>
                <a:latin typeface="Brush Script MT" panose="03060802040406070304" pitchFamily="66" charset="0"/>
                <a:ea typeface="Cambria" panose="02040503050406030204" pitchFamily="18" charset="0"/>
                <a:cs typeface="Times New Roman" panose="02020603050405020304" pitchFamily="18" charset="0"/>
              </a:rPr>
              <a:t>conformed</a:t>
            </a:r>
            <a:r>
              <a:rPr lang="en-US" sz="7200"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 to His </a:t>
            </a:r>
            <a:r>
              <a:rPr lang="en-US" sz="7200" b="1"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death</a:t>
            </a:r>
            <a:r>
              <a:rPr lang="en-US" sz="7200"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a:t>
            </a:r>
            <a:endParaRPr lang="en-CA" sz="7200"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490837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D7EB2-FE1C-3766-F0B6-42A2780D41DB}"/>
            </a:ext>
          </a:extLst>
        </p:cNvPr>
        <p:cNvGrpSpPr/>
        <p:nvPr/>
      </p:nvGrpSpPr>
      <p:grpSpPr>
        <a:xfrm>
          <a:off x="0" y="0"/>
          <a:ext cx="0" cy="0"/>
          <a:chOff x="0" y="0"/>
          <a:chExt cx="0" cy="0"/>
        </a:xfrm>
      </p:grpSpPr>
      <p:pic>
        <p:nvPicPr>
          <p:cNvPr id="2052" name="Picture 4">
            <a:extLst>
              <a:ext uri="{FF2B5EF4-FFF2-40B4-BE49-F238E27FC236}">
                <a16:creationId xmlns:a16="http://schemas.microsoft.com/office/drawing/2014/main" id="{B893BA60-EE48-70A6-6B2D-CA5CE703FB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936" r="11548"/>
          <a:stretch>
            <a:fillRect/>
          </a:stretch>
        </p:blipFill>
        <p:spPr bwMode="auto">
          <a:xfrm>
            <a:off x="0" y="-12700"/>
            <a:ext cx="9144000" cy="68707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D0C8FA6-0ACD-3D0D-9520-CECA72EF57B5}"/>
              </a:ext>
            </a:extLst>
          </p:cNvPr>
          <p:cNvSpPr>
            <a:spLocks noGrp="1"/>
          </p:cNvSpPr>
          <p:nvPr>
            <p:ph type="title"/>
          </p:nvPr>
        </p:nvSpPr>
        <p:spPr>
          <a:xfrm>
            <a:off x="457200" y="76200"/>
            <a:ext cx="8229600" cy="1341438"/>
          </a:xfrm>
        </p:spPr>
        <p:txBody>
          <a:bodyPr>
            <a:noAutofit/>
          </a:bodyPr>
          <a:lstStyle/>
          <a:p>
            <a:r>
              <a:rPr lang="en-CA" sz="8000" dirty="0">
                <a:solidFill>
                  <a:schemeClr val="bg1"/>
                </a:solidFill>
                <a:effectLst>
                  <a:outerShdw blurRad="38100" dist="38100" dir="2700000" algn="tl">
                    <a:srgbClr val="000000">
                      <a:alpha val="43137"/>
                    </a:srgbClr>
                  </a:outerShdw>
                </a:effectLst>
                <a:latin typeface="Brush Script MT" panose="03060802040406070304" pitchFamily="66" charset="0"/>
              </a:rPr>
              <a:t>3:14</a:t>
            </a:r>
          </a:p>
        </p:txBody>
      </p:sp>
      <p:sp>
        <p:nvSpPr>
          <p:cNvPr id="3" name="Content Placeholder 2">
            <a:extLst>
              <a:ext uri="{FF2B5EF4-FFF2-40B4-BE49-F238E27FC236}">
                <a16:creationId xmlns:a16="http://schemas.microsoft.com/office/drawing/2014/main" id="{A8D01161-F802-BD74-F680-B464809706A4}"/>
              </a:ext>
            </a:extLst>
          </p:cNvPr>
          <p:cNvSpPr>
            <a:spLocks noGrp="1"/>
          </p:cNvSpPr>
          <p:nvPr>
            <p:ph idx="1"/>
          </p:nvPr>
        </p:nvSpPr>
        <p:spPr>
          <a:xfrm>
            <a:off x="457200" y="1404938"/>
            <a:ext cx="8229600" cy="4462462"/>
          </a:xfrm>
          <a:solidFill>
            <a:srgbClr val="FFFFFF">
              <a:alpha val="74902"/>
            </a:srgbClr>
          </a:solidFill>
        </p:spPr>
        <p:txBody>
          <a:bodyPr anchor="ctr" anchorCtr="0">
            <a:normAutofit lnSpcReduction="10000"/>
          </a:bodyPr>
          <a:lstStyle/>
          <a:p>
            <a:pPr marL="0" indent="0" algn="ctr">
              <a:buNone/>
            </a:pPr>
            <a:r>
              <a:rPr lang="en-US" sz="7200"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“I press toward the goal for the prize of the upward call of God in Christ Jesus.”</a:t>
            </a:r>
            <a:endParaRPr lang="en-CA" sz="7200"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961418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AB733-9EED-E797-71A6-EEC2C5E77464}"/>
            </a:ext>
          </a:extLst>
        </p:cNvPr>
        <p:cNvGrpSpPr/>
        <p:nvPr/>
      </p:nvGrpSpPr>
      <p:grpSpPr>
        <a:xfrm>
          <a:off x="0" y="0"/>
          <a:ext cx="0" cy="0"/>
          <a:chOff x="0" y="0"/>
          <a:chExt cx="0" cy="0"/>
        </a:xfrm>
      </p:grpSpPr>
      <p:pic>
        <p:nvPicPr>
          <p:cNvPr id="2052" name="Picture 4">
            <a:extLst>
              <a:ext uri="{FF2B5EF4-FFF2-40B4-BE49-F238E27FC236}">
                <a16:creationId xmlns:a16="http://schemas.microsoft.com/office/drawing/2014/main" id="{C53E676E-71FA-D037-8186-A3BCB09AA3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936" r="11548"/>
          <a:stretch>
            <a:fillRect/>
          </a:stretch>
        </p:blipFill>
        <p:spPr bwMode="auto">
          <a:xfrm>
            <a:off x="0" y="-12700"/>
            <a:ext cx="9144000" cy="68707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08478C8-2495-40CB-5560-3B6A43287101}"/>
              </a:ext>
            </a:extLst>
          </p:cNvPr>
          <p:cNvSpPr>
            <a:spLocks noGrp="1"/>
          </p:cNvSpPr>
          <p:nvPr>
            <p:ph type="title"/>
          </p:nvPr>
        </p:nvSpPr>
        <p:spPr>
          <a:xfrm>
            <a:off x="457200" y="76200"/>
            <a:ext cx="8229600" cy="1341438"/>
          </a:xfrm>
        </p:spPr>
        <p:txBody>
          <a:bodyPr>
            <a:noAutofit/>
          </a:bodyPr>
          <a:lstStyle/>
          <a:p>
            <a:r>
              <a:rPr lang="en-CA" sz="8000" dirty="0">
                <a:solidFill>
                  <a:schemeClr val="bg1"/>
                </a:solidFill>
                <a:effectLst>
                  <a:outerShdw blurRad="38100" dist="38100" dir="2700000" algn="tl">
                    <a:srgbClr val="000000">
                      <a:alpha val="43137"/>
                    </a:srgbClr>
                  </a:outerShdw>
                </a:effectLst>
                <a:latin typeface="Brush Script MT" panose="03060802040406070304" pitchFamily="66" charset="0"/>
              </a:rPr>
              <a:t>3:20</a:t>
            </a:r>
          </a:p>
        </p:txBody>
      </p:sp>
      <p:sp>
        <p:nvSpPr>
          <p:cNvPr id="3" name="Content Placeholder 2">
            <a:extLst>
              <a:ext uri="{FF2B5EF4-FFF2-40B4-BE49-F238E27FC236}">
                <a16:creationId xmlns:a16="http://schemas.microsoft.com/office/drawing/2014/main" id="{94C0EB24-4A58-4305-9271-A28E2D03D018}"/>
              </a:ext>
            </a:extLst>
          </p:cNvPr>
          <p:cNvSpPr>
            <a:spLocks noGrp="1"/>
          </p:cNvSpPr>
          <p:nvPr>
            <p:ph idx="1"/>
          </p:nvPr>
        </p:nvSpPr>
        <p:spPr>
          <a:xfrm>
            <a:off x="457200" y="1404938"/>
            <a:ext cx="8229600" cy="4462462"/>
          </a:xfrm>
          <a:solidFill>
            <a:srgbClr val="FFFFFF">
              <a:alpha val="74902"/>
            </a:srgbClr>
          </a:solidFill>
        </p:spPr>
        <p:txBody>
          <a:bodyPr anchor="ctr" anchorCtr="0">
            <a:normAutofit fontScale="92500" lnSpcReduction="20000"/>
          </a:bodyPr>
          <a:lstStyle/>
          <a:p>
            <a:pPr marL="0" indent="0" algn="ctr">
              <a:buNone/>
            </a:pPr>
            <a:r>
              <a:rPr lang="en-US" sz="7200"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“For our </a:t>
            </a:r>
            <a:r>
              <a:rPr lang="en-US" sz="7200" i="1" dirty="0">
                <a:solidFill>
                  <a:schemeClr val="tx1">
                    <a:lumMod val="75000"/>
                    <a:lumOff val="25000"/>
                  </a:schemeClr>
                </a:solidFill>
                <a:latin typeface="Brush Script MT" panose="03060802040406070304" pitchFamily="66" charset="0"/>
                <a:ea typeface="Cambria" panose="02040503050406030204" pitchFamily="18" charset="0"/>
                <a:cs typeface="Times New Roman" panose="02020603050405020304" pitchFamily="18" charset="0"/>
              </a:rPr>
              <a:t>citizenship</a:t>
            </a:r>
            <a:r>
              <a:rPr lang="en-US" sz="7200"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 is in </a:t>
            </a:r>
            <a:r>
              <a:rPr lang="en-US" sz="7200" b="1"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heaven</a:t>
            </a:r>
            <a:r>
              <a:rPr lang="en-US" sz="7200"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 from which we also </a:t>
            </a:r>
            <a:r>
              <a:rPr lang="en-US" sz="7200" i="1" dirty="0">
                <a:solidFill>
                  <a:schemeClr val="tx1">
                    <a:lumMod val="75000"/>
                    <a:lumOff val="25000"/>
                  </a:schemeClr>
                </a:solidFill>
                <a:latin typeface="Brush Script MT" panose="03060802040406070304" pitchFamily="66" charset="0"/>
                <a:ea typeface="Cambria" panose="02040503050406030204" pitchFamily="18" charset="0"/>
                <a:cs typeface="Times New Roman" panose="02020603050405020304" pitchFamily="18" charset="0"/>
              </a:rPr>
              <a:t>eagerly wait </a:t>
            </a:r>
            <a:r>
              <a:rPr lang="en-US" sz="7200"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for the Savior, the</a:t>
            </a:r>
            <a:br>
              <a:rPr lang="en-US" sz="7200"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br>
            <a:r>
              <a:rPr lang="en-US" sz="7200" b="1"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Lord Jesus Christ</a:t>
            </a:r>
            <a:r>
              <a:rPr lang="en-US" sz="7200"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a:t>
            </a:r>
            <a:endParaRPr lang="en-CA" sz="7200"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389749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D5DC0-C112-7E62-1694-71AD30D5531F}"/>
            </a:ext>
          </a:extLst>
        </p:cNvPr>
        <p:cNvGrpSpPr/>
        <p:nvPr/>
      </p:nvGrpSpPr>
      <p:grpSpPr>
        <a:xfrm>
          <a:off x="0" y="0"/>
          <a:ext cx="0" cy="0"/>
          <a:chOff x="0" y="0"/>
          <a:chExt cx="0" cy="0"/>
        </a:xfrm>
      </p:grpSpPr>
      <p:pic>
        <p:nvPicPr>
          <p:cNvPr id="2052" name="Picture 4">
            <a:extLst>
              <a:ext uri="{FF2B5EF4-FFF2-40B4-BE49-F238E27FC236}">
                <a16:creationId xmlns:a16="http://schemas.microsoft.com/office/drawing/2014/main" id="{82AFAC91-DC57-A1A1-76B3-97F8C74CE5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936" r="11548"/>
          <a:stretch>
            <a:fillRect/>
          </a:stretch>
        </p:blipFill>
        <p:spPr bwMode="auto">
          <a:xfrm>
            <a:off x="0" y="-12700"/>
            <a:ext cx="9144000" cy="68707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87F42EC-8AE7-9307-2FBB-265605727527}"/>
              </a:ext>
            </a:extLst>
          </p:cNvPr>
          <p:cNvSpPr>
            <a:spLocks noGrp="1"/>
          </p:cNvSpPr>
          <p:nvPr>
            <p:ph type="title"/>
          </p:nvPr>
        </p:nvSpPr>
        <p:spPr>
          <a:xfrm>
            <a:off x="457200" y="76200"/>
            <a:ext cx="8229600" cy="1341438"/>
          </a:xfrm>
        </p:spPr>
        <p:txBody>
          <a:bodyPr>
            <a:noAutofit/>
          </a:bodyPr>
          <a:lstStyle/>
          <a:p>
            <a:r>
              <a:rPr lang="en-CA" sz="8000" dirty="0">
                <a:solidFill>
                  <a:schemeClr val="bg1"/>
                </a:solidFill>
                <a:effectLst>
                  <a:outerShdw blurRad="38100" dist="38100" dir="2700000" algn="tl">
                    <a:srgbClr val="000000">
                      <a:alpha val="43137"/>
                    </a:srgbClr>
                  </a:outerShdw>
                </a:effectLst>
                <a:latin typeface="Brush Script MT" panose="03060802040406070304" pitchFamily="66" charset="0"/>
              </a:rPr>
              <a:t>4:1</a:t>
            </a:r>
          </a:p>
        </p:txBody>
      </p:sp>
      <p:sp>
        <p:nvSpPr>
          <p:cNvPr id="3" name="Content Placeholder 2">
            <a:extLst>
              <a:ext uri="{FF2B5EF4-FFF2-40B4-BE49-F238E27FC236}">
                <a16:creationId xmlns:a16="http://schemas.microsoft.com/office/drawing/2014/main" id="{64B21519-AC30-F3ED-3F37-C4732AB52184}"/>
              </a:ext>
            </a:extLst>
          </p:cNvPr>
          <p:cNvSpPr>
            <a:spLocks noGrp="1"/>
          </p:cNvSpPr>
          <p:nvPr>
            <p:ph idx="1"/>
          </p:nvPr>
        </p:nvSpPr>
        <p:spPr>
          <a:xfrm>
            <a:off x="457200" y="1404938"/>
            <a:ext cx="8229600" cy="4462462"/>
          </a:xfrm>
          <a:solidFill>
            <a:srgbClr val="FFFFFF">
              <a:alpha val="74902"/>
            </a:srgbClr>
          </a:solidFill>
        </p:spPr>
        <p:txBody>
          <a:bodyPr anchor="ctr" anchorCtr="0">
            <a:normAutofit fontScale="85000" lnSpcReduction="10000"/>
          </a:bodyPr>
          <a:lstStyle/>
          <a:p>
            <a:pPr marL="0" indent="0" algn="ctr">
              <a:buNone/>
            </a:pPr>
            <a:r>
              <a:rPr lang="en-US" sz="7200"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“Therefore, my beloved and longed-for brethren, my joy and crown, so </a:t>
            </a:r>
            <a:r>
              <a:rPr lang="en-US" sz="7200" b="1"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stand fast in the Lord</a:t>
            </a:r>
            <a:r>
              <a:rPr lang="en-US" sz="7200"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 beloved.”</a:t>
            </a:r>
            <a:endParaRPr lang="en-CA" sz="7200"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97800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C7AD7-33C4-BCCA-6AC9-53F846A37649}"/>
            </a:ext>
          </a:extLst>
        </p:cNvPr>
        <p:cNvGrpSpPr/>
        <p:nvPr/>
      </p:nvGrpSpPr>
      <p:grpSpPr>
        <a:xfrm>
          <a:off x="0" y="0"/>
          <a:ext cx="0" cy="0"/>
          <a:chOff x="0" y="0"/>
          <a:chExt cx="0" cy="0"/>
        </a:xfrm>
      </p:grpSpPr>
      <p:pic>
        <p:nvPicPr>
          <p:cNvPr id="2052" name="Picture 4">
            <a:extLst>
              <a:ext uri="{FF2B5EF4-FFF2-40B4-BE49-F238E27FC236}">
                <a16:creationId xmlns:a16="http://schemas.microsoft.com/office/drawing/2014/main" id="{BE9D1A82-2B4E-368C-51EB-76FB147DFA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936" r="11548"/>
          <a:stretch>
            <a:fillRect/>
          </a:stretch>
        </p:blipFill>
        <p:spPr bwMode="auto">
          <a:xfrm>
            <a:off x="0" y="-12700"/>
            <a:ext cx="9144000" cy="68707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78A5A0F-6C2F-6DD0-9928-C137C267D4F9}"/>
              </a:ext>
            </a:extLst>
          </p:cNvPr>
          <p:cNvSpPr>
            <a:spLocks noGrp="1"/>
          </p:cNvSpPr>
          <p:nvPr>
            <p:ph type="title"/>
          </p:nvPr>
        </p:nvSpPr>
        <p:spPr>
          <a:xfrm>
            <a:off x="457200" y="76200"/>
            <a:ext cx="8229600" cy="1341438"/>
          </a:xfrm>
        </p:spPr>
        <p:txBody>
          <a:bodyPr>
            <a:noAutofit/>
          </a:bodyPr>
          <a:lstStyle/>
          <a:p>
            <a:r>
              <a:rPr lang="en-CA" sz="8000" dirty="0">
                <a:solidFill>
                  <a:schemeClr val="bg1"/>
                </a:solidFill>
                <a:effectLst>
                  <a:outerShdw blurRad="38100" dist="38100" dir="2700000" algn="tl">
                    <a:srgbClr val="000000">
                      <a:alpha val="43137"/>
                    </a:srgbClr>
                  </a:outerShdw>
                </a:effectLst>
                <a:latin typeface="Brush Script MT" panose="03060802040406070304" pitchFamily="66" charset="0"/>
              </a:rPr>
              <a:t>4:4</a:t>
            </a:r>
          </a:p>
        </p:txBody>
      </p:sp>
      <p:sp>
        <p:nvSpPr>
          <p:cNvPr id="3" name="Content Placeholder 2">
            <a:extLst>
              <a:ext uri="{FF2B5EF4-FFF2-40B4-BE49-F238E27FC236}">
                <a16:creationId xmlns:a16="http://schemas.microsoft.com/office/drawing/2014/main" id="{E2E845D8-F62C-9A18-E3D6-71BC3311DFAC}"/>
              </a:ext>
            </a:extLst>
          </p:cNvPr>
          <p:cNvSpPr>
            <a:spLocks noGrp="1"/>
          </p:cNvSpPr>
          <p:nvPr>
            <p:ph idx="1"/>
          </p:nvPr>
        </p:nvSpPr>
        <p:spPr>
          <a:xfrm>
            <a:off x="457200" y="1404938"/>
            <a:ext cx="8229600" cy="4462462"/>
          </a:xfrm>
          <a:solidFill>
            <a:srgbClr val="FFFFFF">
              <a:alpha val="74902"/>
            </a:srgbClr>
          </a:solidFill>
        </p:spPr>
        <p:txBody>
          <a:bodyPr anchor="ctr" anchorCtr="0">
            <a:normAutofit lnSpcReduction="10000"/>
          </a:bodyPr>
          <a:lstStyle/>
          <a:p>
            <a:pPr marL="0" indent="0" algn="ctr">
              <a:buNone/>
            </a:pPr>
            <a:r>
              <a:rPr lang="en-US" sz="7200"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“Rejoice in the Lord </a:t>
            </a:r>
            <a:r>
              <a:rPr lang="en-US" sz="7200" i="1" u="sng"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always</a:t>
            </a:r>
            <a:r>
              <a:rPr lang="en-US" sz="7200"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a:t>
            </a:r>
            <a:br>
              <a:rPr lang="en-US" sz="7200"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br>
            <a:r>
              <a:rPr lang="en-US" sz="7200"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Again I will say, </a:t>
            </a:r>
            <a:r>
              <a:rPr lang="en-US" sz="7200" b="1"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rejoice</a:t>
            </a:r>
            <a:r>
              <a:rPr lang="en-US" sz="7200"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a:t>
            </a:r>
            <a:endParaRPr lang="en-CA" sz="7200"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649140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9BE7C-34C5-117B-0D41-10B7C51C8AB6}"/>
            </a:ext>
          </a:extLst>
        </p:cNvPr>
        <p:cNvGrpSpPr/>
        <p:nvPr/>
      </p:nvGrpSpPr>
      <p:grpSpPr>
        <a:xfrm>
          <a:off x="0" y="0"/>
          <a:ext cx="0" cy="0"/>
          <a:chOff x="0" y="0"/>
          <a:chExt cx="0" cy="0"/>
        </a:xfrm>
      </p:grpSpPr>
      <p:pic>
        <p:nvPicPr>
          <p:cNvPr id="2052" name="Picture 4">
            <a:extLst>
              <a:ext uri="{FF2B5EF4-FFF2-40B4-BE49-F238E27FC236}">
                <a16:creationId xmlns:a16="http://schemas.microsoft.com/office/drawing/2014/main" id="{22658678-C4EF-2D62-6B53-80F4A99E8F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936" r="11548"/>
          <a:stretch>
            <a:fillRect/>
          </a:stretch>
        </p:blipFill>
        <p:spPr bwMode="auto">
          <a:xfrm>
            <a:off x="0" y="-12700"/>
            <a:ext cx="9144000" cy="68707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03B1154-BFC3-6DBE-314C-BA56EAE6C14A}"/>
              </a:ext>
            </a:extLst>
          </p:cNvPr>
          <p:cNvSpPr>
            <a:spLocks noGrp="1"/>
          </p:cNvSpPr>
          <p:nvPr>
            <p:ph type="title"/>
          </p:nvPr>
        </p:nvSpPr>
        <p:spPr>
          <a:xfrm>
            <a:off x="457200" y="76200"/>
            <a:ext cx="8229600" cy="1341438"/>
          </a:xfrm>
        </p:spPr>
        <p:txBody>
          <a:bodyPr>
            <a:noAutofit/>
          </a:bodyPr>
          <a:lstStyle/>
          <a:p>
            <a:r>
              <a:rPr lang="en-CA" sz="8000" dirty="0">
                <a:solidFill>
                  <a:schemeClr val="bg1"/>
                </a:solidFill>
                <a:effectLst>
                  <a:outerShdw blurRad="38100" dist="38100" dir="2700000" algn="tl">
                    <a:srgbClr val="000000">
                      <a:alpha val="43137"/>
                    </a:srgbClr>
                  </a:outerShdw>
                </a:effectLst>
                <a:latin typeface="Brush Script MT" panose="03060802040406070304" pitchFamily="66" charset="0"/>
              </a:rPr>
              <a:t>4:7-8</a:t>
            </a:r>
          </a:p>
        </p:txBody>
      </p:sp>
      <p:sp>
        <p:nvSpPr>
          <p:cNvPr id="3" name="Content Placeholder 2">
            <a:extLst>
              <a:ext uri="{FF2B5EF4-FFF2-40B4-BE49-F238E27FC236}">
                <a16:creationId xmlns:a16="http://schemas.microsoft.com/office/drawing/2014/main" id="{1B32C021-2E1C-3475-FF41-066957A4F51B}"/>
              </a:ext>
            </a:extLst>
          </p:cNvPr>
          <p:cNvSpPr>
            <a:spLocks noGrp="1"/>
          </p:cNvSpPr>
          <p:nvPr>
            <p:ph idx="1"/>
          </p:nvPr>
        </p:nvSpPr>
        <p:spPr>
          <a:xfrm>
            <a:off x="457200" y="1417638"/>
            <a:ext cx="8229600" cy="5135562"/>
          </a:xfrm>
          <a:solidFill>
            <a:srgbClr val="FFFFFF">
              <a:alpha val="74902"/>
            </a:srgbClr>
          </a:solidFill>
        </p:spPr>
        <p:txBody>
          <a:bodyPr anchor="ctr" anchorCtr="0">
            <a:normAutofit fontScale="55000" lnSpcReduction="20000"/>
          </a:bodyPr>
          <a:lstStyle/>
          <a:p>
            <a:pPr marL="0" indent="0" algn="ctr">
              <a:buNone/>
            </a:pPr>
            <a:r>
              <a:rPr lang="en-US" sz="7200"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“Be anxious for nothing,</a:t>
            </a:r>
            <a:br>
              <a:rPr lang="en-US" sz="7200"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br>
            <a:r>
              <a:rPr lang="en-US" sz="7200"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but in everything</a:t>
            </a:r>
            <a:br>
              <a:rPr lang="en-US" sz="7200"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br>
            <a:r>
              <a:rPr lang="en-US" sz="7200"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by </a:t>
            </a:r>
            <a:r>
              <a:rPr lang="en-US" sz="7200" b="1" i="1" dirty="0">
                <a:solidFill>
                  <a:schemeClr val="tx1">
                    <a:lumMod val="75000"/>
                    <a:lumOff val="25000"/>
                  </a:schemeClr>
                </a:solidFill>
                <a:latin typeface="Brush Script MT" panose="03060802040406070304" pitchFamily="66" charset="0"/>
                <a:ea typeface="Cambria" panose="02040503050406030204" pitchFamily="18" charset="0"/>
                <a:cs typeface="Times New Roman" panose="02020603050405020304" pitchFamily="18" charset="0"/>
              </a:rPr>
              <a:t>prayer</a:t>
            </a:r>
            <a:r>
              <a:rPr lang="en-US" sz="7200"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 and </a:t>
            </a:r>
            <a:r>
              <a:rPr lang="en-US" sz="7200" b="1" i="1" dirty="0">
                <a:solidFill>
                  <a:schemeClr val="tx1">
                    <a:lumMod val="75000"/>
                    <a:lumOff val="25000"/>
                  </a:schemeClr>
                </a:solidFill>
                <a:latin typeface="Brush Script MT" panose="03060802040406070304" pitchFamily="66" charset="0"/>
                <a:ea typeface="Cambria" panose="02040503050406030204" pitchFamily="18" charset="0"/>
                <a:cs typeface="Times New Roman" panose="02020603050405020304" pitchFamily="18" charset="0"/>
              </a:rPr>
              <a:t>supplication</a:t>
            </a:r>
            <a:r>
              <a:rPr lang="en-US" sz="7200"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a:t>
            </a:r>
            <a:br>
              <a:rPr lang="en-US" sz="7200"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br>
            <a:r>
              <a:rPr lang="en-US" sz="7200"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with </a:t>
            </a:r>
            <a:r>
              <a:rPr lang="en-US" sz="7200" b="1" i="1" dirty="0">
                <a:solidFill>
                  <a:schemeClr val="tx1">
                    <a:lumMod val="75000"/>
                    <a:lumOff val="25000"/>
                  </a:schemeClr>
                </a:solidFill>
                <a:latin typeface="Brush Script MT" panose="03060802040406070304" pitchFamily="66" charset="0"/>
                <a:ea typeface="Cambria" panose="02040503050406030204" pitchFamily="18" charset="0"/>
                <a:cs typeface="Times New Roman" panose="02020603050405020304" pitchFamily="18" charset="0"/>
              </a:rPr>
              <a:t>thanksgiving</a:t>
            </a:r>
            <a:r>
              <a:rPr lang="en-US" sz="7200"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a:t>
            </a:r>
            <a:br>
              <a:rPr lang="en-US" sz="7200"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br>
            <a:r>
              <a:rPr lang="en-US" sz="7200"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let your requests</a:t>
            </a:r>
            <a:br>
              <a:rPr lang="en-US" sz="7200"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br>
            <a:r>
              <a:rPr lang="en-US" sz="7200"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be made known to God;</a:t>
            </a:r>
            <a:br>
              <a:rPr lang="en-US" sz="7200"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br>
            <a:r>
              <a:rPr lang="en-US" sz="7200"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and the </a:t>
            </a:r>
            <a:r>
              <a:rPr lang="en-US" sz="7200" b="1"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peace</a:t>
            </a:r>
            <a:r>
              <a:rPr lang="en-US" sz="7200"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 of God,</a:t>
            </a:r>
            <a:br>
              <a:rPr lang="en-US" sz="7200"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br>
            <a:r>
              <a:rPr lang="en-US" sz="7200"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which surpasses all understanding, will </a:t>
            </a:r>
            <a:r>
              <a:rPr lang="en-US" sz="7200" b="1"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guard</a:t>
            </a:r>
            <a:r>
              <a:rPr lang="en-US" sz="7200"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 your </a:t>
            </a:r>
            <a:r>
              <a:rPr lang="en-US" sz="7200" b="1"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hearts</a:t>
            </a:r>
            <a:r>
              <a:rPr lang="en-US" sz="7200"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 and </a:t>
            </a:r>
            <a:r>
              <a:rPr lang="en-US" sz="7200" b="1"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minds</a:t>
            </a:r>
            <a:r>
              <a:rPr lang="en-US" sz="7200"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7200" i="1" u="sng"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through Christ Jesus</a:t>
            </a:r>
            <a:r>
              <a:rPr lang="en-US" sz="7200"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rPr>
              <a:t>.”</a:t>
            </a:r>
            <a:endParaRPr lang="en-CA" sz="7200" i="1" dirty="0">
              <a:solidFill>
                <a:schemeClr val="tx1">
                  <a:lumMod val="75000"/>
                  <a:lumOff val="25000"/>
                </a:schemeClr>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7300026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EEC51-DC74-3733-D826-F28A0EEB573B}"/>
              </a:ext>
            </a:extLst>
          </p:cNvPr>
          <p:cNvSpPr>
            <a:spLocks noGrp="1"/>
          </p:cNvSpPr>
          <p:nvPr>
            <p:ph type="title"/>
          </p:nvPr>
        </p:nvSpPr>
        <p:spPr/>
        <p:txBody>
          <a:bodyPr/>
          <a:lstStyle/>
          <a:p>
            <a:r>
              <a:rPr lang="en-CA" dirty="0">
                <a:solidFill>
                  <a:srgbClr val="C00000"/>
                </a:solidFill>
                <a:latin typeface="Brush Script MT" panose="03060802040406070304" pitchFamily="66" charset="0"/>
              </a:rPr>
              <a:t>Rejoice in the Lord!</a:t>
            </a:r>
          </a:p>
        </p:txBody>
      </p:sp>
      <p:sp>
        <p:nvSpPr>
          <p:cNvPr id="3" name="Content Placeholder 2">
            <a:extLst>
              <a:ext uri="{FF2B5EF4-FFF2-40B4-BE49-F238E27FC236}">
                <a16:creationId xmlns:a16="http://schemas.microsoft.com/office/drawing/2014/main" id="{62A8DD25-7D59-AED5-A98C-9178406C76D5}"/>
              </a:ext>
            </a:extLst>
          </p:cNvPr>
          <p:cNvSpPr>
            <a:spLocks noGrp="1"/>
          </p:cNvSpPr>
          <p:nvPr>
            <p:ph idx="1"/>
          </p:nvPr>
        </p:nvSpPr>
        <p:spPr/>
        <p:txBody>
          <a:bodyPr>
            <a:normAutofit lnSpcReduction="10000"/>
          </a:bodyPr>
          <a:lstStyle/>
          <a:p>
            <a:r>
              <a:rPr lang="en-CA" dirty="0"/>
              <a:t>Philippians is one of Paul’s four prison epistles (Ephesians, Philippians, Colossians, Philemon)</a:t>
            </a:r>
          </a:p>
          <a:p>
            <a:endParaRPr lang="en-CA" dirty="0"/>
          </a:p>
          <a:p>
            <a:r>
              <a:rPr lang="en-CA" dirty="0"/>
              <a:t>Despite Paul writing from prison, a central theme is to always “</a:t>
            </a:r>
            <a:r>
              <a:rPr lang="en-CA" b="1" dirty="0"/>
              <a:t>Rejoice in the Lord</a:t>
            </a:r>
            <a:r>
              <a:rPr lang="en-CA" dirty="0"/>
              <a:t>”</a:t>
            </a:r>
          </a:p>
          <a:p>
            <a:endParaRPr lang="en-CA" dirty="0"/>
          </a:p>
          <a:p>
            <a:r>
              <a:rPr lang="en-CA" dirty="0"/>
              <a:t>Saint Paul writes to thanks the Philippian church for their support, and to comfort them about his imprisonment.</a:t>
            </a:r>
          </a:p>
        </p:txBody>
      </p:sp>
    </p:spTree>
    <p:extLst>
      <p:ext uri="{BB962C8B-B14F-4D97-AF65-F5344CB8AC3E}">
        <p14:creationId xmlns:p14="http://schemas.microsoft.com/office/powerpoint/2010/main" val="15947751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D789D-E175-57BF-850E-22E681BD90F0}"/>
            </a:ext>
          </a:extLst>
        </p:cNvPr>
        <p:cNvGrpSpPr/>
        <p:nvPr/>
      </p:nvGrpSpPr>
      <p:grpSpPr>
        <a:xfrm>
          <a:off x="0" y="0"/>
          <a:ext cx="0" cy="0"/>
          <a:chOff x="0" y="0"/>
          <a:chExt cx="0" cy="0"/>
        </a:xfrm>
      </p:grpSpPr>
      <p:pic>
        <p:nvPicPr>
          <p:cNvPr id="1026" name="Picture 2" descr="The Bible Tells Me So - Pine Cove">
            <a:hlinkClick r:id="rId3"/>
            <a:extLst>
              <a:ext uri="{FF2B5EF4-FFF2-40B4-BE49-F238E27FC236}">
                <a16:creationId xmlns:a16="http://schemas.microsoft.com/office/drawing/2014/main" id="{834739A9-63E2-E66C-D82A-054231E5466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752600"/>
            <a:ext cx="9144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25B2E4F0-51A2-A04D-C975-9847732F7268}"/>
              </a:ext>
            </a:extLst>
          </p:cNvPr>
          <p:cNvSpPr/>
          <p:nvPr/>
        </p:nvSpPr>
        <p:spPr>
          <a:xfrm>
            <a:off x="502527" y="685800"/>
            <a:ext cx="8138959" cy="923330"/>
          </a:xfrm>
          <a:prstGeom prst="rect">
            <a:avLst/>
          </a:prstGeom>
          <a:noFill/>
        </p:spPr>
        <p:txBody>
          <a:bodyPr wrap="none" lIns="91440" tIns="45720" rIns="91440" bIns="45720">
            <a:spAutoFit/>
          </a:bodyPr>
          <a:lstStyle/>
          <a:p>
            <a:pPr algn="ctr"/>
            <a:r>
              <a:rPr lang="en-US" sz="5400" dirty="0">
                <a:ln w="22225">
                  <a:solidFill>
                    <a:schemeClr val="accent2"/>
                  </a:solidFill>
                  <a:prstDash val="solid"/>
                </a:ln>
                <a:solidFill>
                  <a:schemeClr val="accent2">
                    <a:lumMod val="40000"/>
                    <a:lumOff val="60000"/>
                  </a:schemeClr>
                </a:solidFill>
                <a:latin typeface="Brush Script MT" panose="03060802040406070304" pitchFamily="66" charset="0"/>
              </a:rPr>
              <a:t>Let’s read </a:t>
            </a:r>
            <a:r>
              <a:rPr lang="en-US" sz="5400" b="1" dirty="0">
                <a:ln w="22225">
                  <a:solidFill>
                    <a:schemeClr val="accent2"/>
                  </a:solidFill>
                  <a:prstDash val="solid"/>
                </a:ln>
                <a:solidFill>
                  <a:schemeClr val="accent2">
                    <a:lumMod val="40000"/>
                    <a:lumOff val="60000"/>
                  </a:schemeClr>
                </a:solidFill>
              </a:rPr>
              <a:t>Philippians </a:t>
            </a:r>
            <a:r>
              <a:rPr lang="en-US" sz="5400" dirty="0">
                <a:ln w="22225">
                  <a:solidFill>
                    <a:schemeClr val="accent2"/>
                  </a:solidFill>
                  <a:prstDash val="solid"/>
                </a:ln>
                <a:solidFill>
                  <a:schemeClr val="accent2">
                    <a:lumMod val="40000"/>
                    <a:lumOff val="60000"/>
                  </a:schemeClr>
                </a:solidFill>
                <a:latin typeface="Brush Script MT" panose="03060802040406070304" pitchFamily="66" charset="0"/>
              </a:rPr>
              <a:t>chapter</a:t>
            </a:r>
            <a:r>
              <a:rPr lang="en-US" sz="5400" b="1" dirty="0">
                <a:ln w="22225">
                  <a:solidFill>
                    <a:schemeClr val="accent2"/>
                  </a:solidFill>
                  <a:prstDash val="solid"/>
                </a:ln>
                <a:solidFill>
                  <a:schemeClr val="accent2">
                    <a:lumMod val="40000"/>
                    <a:lumOff val="60000"/>
                  </a:schemeClr>
                </a:solidFill>
              </a:rPr>
              <a:t> 1</a:t>
            </a:r>
          </a:p>
        </p:txBody>
      </p:sp>
    </p:spTree>
    <p:extLst>
      <p:ext uri="{BB962C8B-B14F-4D97-AF65-F5344CB8AC3E}">
        <p14:creationId xmlns:p14="http://schemas.microsoft.com/office/powerpoint/2010/main" val="443389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2BB30-FE69-81F5-5255-AB64A4FE8BB1}"/>
              </a:ext>
            </a:extLst>
          </p:cNvPr>
          <p:cNvSpPr>
            <a:spLocks noGrp="1"/>
          </p:cNvSpPr>
          <p:nvPr>
            <p:ph type="title"/>
          </p:nvPr>
        </p:nvSpPr>
        <p:spPr/>
        <p:txBody>
          <a:bodyPr>
            <a:normAutofit fontScale="90000"/>
          </a:bodyPr>
          <a:lstStyle/>
          <a:p>
            <a:r>
              <a:rPr lang="en-CA" dirty="0">
                <a:solidFill>
                  <a:srgbClr val="C00000"/>
                </a:solidFill>
                <a:latin typeface="Brush Script MT" panose="03060802040406070304" pitchFamily="66" charset="0"/>
              </a:rPr>
              <a:t>Greetings &amp; Thanksgiving</a:t>
            </a:r>
            <a:br>
              <a:rPr lang="en-CA" dirty="0">
                <a:latin typeface="Brush Script MT" panose="03060802040406070304" pitchFamily="66" charset="0"/>
              </a:rPr>
            </a:br>
            <a:r>
              <a:rPr lang="en-CA" sz="3100" b="1" dirty="0">
                <a:solidFill>
                  <a:schemeClr val="bg1">
                    <a:lumMod val="50000"/>
                  </a:schemeClr>
                </a:solidFill>
                <a:latin typeface="Arial Narrow" panose="020B0606020202030204" pitchFamily="34" charset="0"/>
              </a:rPr>
              <a:t>Philippians 1:1-11</a:t>
            </a:r>
            <a:endParaRPr lang="en-CA" b="1" dirty="0">
              <a:solidFill>
                <a:schemeClr val="bg1">
                  <a:lumMod val="50000"/>
                </a:schemeClr>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66B12AD4-D2A6-5E4F-FC86-53B5E79DAFED}"/>
              </a:ext>
            </a:extLst>
          </p:cNvPr>
          <p:cNvSpPr>
            <a:spLocks noGrp="1"/>
          </p:cNvSpPr>
          <p:nvPr>
            <p:ph idx="1"/>
          </p:nvPr>
        </p:nvSpPr>
        <p:spPr>
          <a:xfrm>
            <a:off x="457200" y="1447800"/>
            <a:ext cx="8229600" cy="5257800"/>
          </a:xfrm>
        </p:spPr>
        <p:txBody>
          <a:bodyPr>
            <a:normAutofit fontScale="92500" lnSpcReduction="10000"/>
          </a:bodyPr>
          <a:lstStyle/>
          <a:p>
            <a:r>
              <a:rPr lang="en-US" dirty="0"/>
              <a:t>Saint Paul includes Timothy and addresses the letter to the bishops &amp; deacons—this is the only letter where he specifically includes the clergy</a:t>
            </a:r>
          </a:p>
          <a:p>
            <a:r>
              <a:rPr lang="en-US" dirty="0"/>
              <a:t>Expresses deep joy for the Philippians because it is their </a:t>
            </a:r>
            <a:r>
              <a:rPr lang="en-US" b="1" dirty="0"/>
              <a:t>fellowship</a:t>
            </a:r>
            <a:r>
              <a:rPr lang="en-US" dirty="0"/>
              <a:t> (</a:t>
            </a:r>
            <a:r>
              <a:rPr lang="en-CA" dirty="0"/>
              <a:t>Greek </a:t>
            </a:r>
            <a:r>
              <a:rPr lang="en-CA" i="1" dirty="0"/>
              <a:t>koinonia</a:t>
            </a:r>
            <a:r>
              <a:rPr lang="en-CA" dirty="0"/>
              <a:t> </a:t>
            </a:r>
            <a:r>
              <a:rPr lang="el-GR" dirty="0"/>
              <a:t>κοινωνία</a:t>
            </a:r>
            <a:r>
              <a:rPr lang="en-US" dirty="0"/>
              <a:t>) in worship &amp; community of life that made their spiritual father joyful</a:t>
            </a:r>
          </a:p>
          <a:p>
            <a:r>
              <a:rPr lang="en-US" dirty="0"/>
              <a:t>Saint Paul </a:t>
            </a:r>
            <a:r>
              <a:rPr lang="en-US" b="1" dirty="0"/>
              <a:t>prays</a:t>
            </a:r>
            <a:r>
              <a:rPr lang="en-US" dirty="0"/>
              <a:t> that their love may abound in knowledge and discernment, that they approve the things that are excellent, be sincere and without offense till Christ returns, and be filled with the fruit of righteousness</a:t>
            </a:r>
            <a:endParaRPr lang="en-CA" dirty="0"/>
          </a:p>
        </p:txBody>
      </p:sp>
    </p:spTree>
    <p:extLst>
      <p:ext uri="{BB962C8B-B14F-4D97-AF65-F5344CB8AC3E}">
        <p14:creationId xmlns:p14="http://schemas.microsoft.com/office/powerpoint/2010/main" val="612182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750DB-321A-FF52-CCAF-D5A5E01238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0E1E82-BEC9-A656-B19A-8A3F2F53A08C}"/>
              </a:ext>
            </a:extLst>
          </p:cNvPr>
          <p:cNvSpPr>
            <a:spLocks noGrp="1"/>
          </p:cNvSpPr>
          <p:nvPr>
            <p:ph type="title"/>
          </p:nvPr>
        </p:nvSpPr>
        <p:spPr>
          <a:xfrm>
            <a:off x="762000" y="274638"/>
            <a:ext cx="5791200" cy="1143000"/>
          </a:xfrm>
        </p:spPr>
        <p:txBody>
          <a:bodyPr/>
          <a:lstStyle/>
          <a:p>
            <a:pPr algn="l"/>
            <a:r>
              <a:rPr lang="en-CA" b="1" dirty="0">
                <a:solidFill>
                  <a:srgbClr val="C00000"/>
                </a:solidFill>
              </a:rPr>
              <a:t>Saint Paul</a:t>
            </a:r>
          </a:p>
        </p:txBody>
      </p:sp>
      <p:sp>
        <p:nvSpPr>
          <p:cNvPr id="3" name="Content Placeholder 2">
            <a:extLst>
              <a:ext uri="{FF2B5EF4-FFF2-40B4-BE49-F238E27FC236}">
                <a16:creationId xmlns:a16="http://schemas.microsoft.com/office/drawing/2014/main" id="{8A335327-1CE3-49C9-F689-3CADFC54F24E}"/>
              </a:ext>
            </a:extLst>
          </p:cNvPr>
          <p:cNvSpPr>
            <a:spLocks noGrp="1"/>
          </p:cNvSpPr>
          <p:nvPr>
            <p:ph idx="1"/>
          </p:nvPr>
        </p:nvSpPr>
        <p:spPr>
          <a:xfrm>
            <a:off x="762000" y="1600200"/>
            <a:ext cx="5791200" cy="4648200"/>
          </a:xfrm>
        </p:spPr>
        <p:txBody>
          <a:bodyPr>
            <a:normAutofit/>
          </a:bodyPr>
          <a:lstStyle/>
          <a:p>
            <a:pPr marL="363538" indent="-363538">
              <a:buNone/>
            </a:pPr>
            <a:r>
              <a:rPr lang="en-CA" dirty="0">
                <a:latin typeface="Brush Script MT" panose="03060802040406070304" pitchFamily="66" charset="0"/>
              </a:rPr>
              <a:t>from</a:t>
            </a:r>
            <a:r>
              <a:rPr lang="en-CA" b="1" dirty="0"/>
              <a:t> Persecutor </a:t>
            </a:r>
            <a:r>
              <a:rPr lang="en-CA" dirty="0">
                <a:latin typeface="Brush Script MT" panose="03060802040406070304" pitchFamily="66" charset="0"/>
              </a:rPr>
              <a:t>to</a:t>
            </a:r>
            <a:r>
              <a:rPr lang="en-CA" b="1" dirty="0"/>
              <a:t> Preacher</a:t>
            </a:r>
            <a:br>
              <a:rPr lang="en-CA" dirty="0"/>
            </a:br>
            <a:r>
              <a:rPr lang="en-CA" dirty="0"/>
              <a:t>The Transformed Evangelist</a:t>
            </a:r>
          </a:p>
          <a:p>
            <a:endParaRPr lang="en-CA" dirty="0"/>
          </a:p>
          <a:p>
            <a:r>
              <a:rPr lang="en-CA" b="1" dirty="0"/>
              <a:t>Perseverance </a:t>
            </a:r>
            <a:r>
              <a:rPr lang="en-CA" dirty="0">
                <a:latin typeface="Brush Script MT" panose="03060802040406070304" pitchFamily="66" charset="0"/>
              </a:rPr>
              <a:t>and</a:t>
            </a:r>
            <a:r>
              <a:rPr lang="en-CA" b="1" dirty="0"/>
              <a:t> Evangelism</a:t>
            </a:r>
            <a:br>
              <a:rPr lang="en-CA" dirty="0"/>
            </a:br>
            <a:r>
              <a:rPr lang="en-CA" dirty="0"/>
              <a:t>Enduring to the End</a:t>
            </a:r>
          </a:p>
          <a:p>
            <a:endParaRPr lang="en-CA" dirty="0"/>
          </a:p>
          <a:p>
            <a:r>
              <a:rPr lang="en-CA" b="1" dirty="0"/>
              <a:t>Crown </a:t>
            </a:r>
            <a:r>
              <a:rPr lang="en-CA" dirty="0">
                <a:latin typeface="Brush Script MT" panose="03060802040406070304" pitchFamily="66" charset="0"/>
              </a:rPr>
              <a:t>of</a:t>
            </a:r>
            <a:r>
              <a:rPr lang="en-CA" b="1" dirty="0"/>
              <a:t> Righteousness</a:t>
            </a:r>
            <a:br>
              <a:rPr lang="en-CA" dirty="0"/>
            </a:br>
            <a:r>
              <a:rPr lang="en-CA" dirty="0"/>
              <a:t>A Life Well-Lived</a:t>
            </a:r>
          </a:p>
        </p:txBody>
      </p:sp>
      <p:pic>
        <p:nvPicPr>
          <p:cNvPr id="4" name="Picture 2" descr="Sts Peter &amp; Paul ">
            <a:extLst>
              <a:ext uri="{FF2B5EF4-FFF2-40B4-BE49-F238E27FC236}">
                <a16:creationId xmlns:a16="http://schemas.microsoft.com/office/drawing/2014/main" id="{2978C89C-B0FB-8A08-B9A2-7691015A95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 r="49933"/>
          <a:stretch>
            <a:fillRect/>
          </a:stretch>
        </p:blipFill>
        <p:spPr bwMode="auto">
          <a:xfrm>
            <a:off x="6934200" y="0"/>
            <a:ext cx="2058193"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FB20EEA-EB94-BFD1-103F-18E784E097F2}"/>
              </a:ext>
            </a:extLst>
          </p:cNvPr>
          <p:cNvSpPr/>
          <p:nvPr/>
        </p:nvSpPr>
        <p:spPr>
          <a:xfrm>
            <a:off x="0" y="0"/>
            <a:ext cx="1524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CA666EFE-544E-CE07-5909-C6058F0FF66A}"/>
              </a:ext>
            </a:extLst>
          </p:cNvPr>
          <p:cNvSpPr/>
          <p:nvPr/>
        </p:nvSpPr>
        <p:spPr>
          <a:xfrm>
            <a:off x="8991600" y="0"/>
            <a:ext cx="1524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5F25CA2B-2F19-FB7B-1BB9-348589F7FAE7}"/>
              </a:ext>
            </a:extLst>
          </p:cNvPr>
          <p:cNvSpPr/>
          <p:nvPr/>
        </p:nvSpPr>
        <p:spPr>
          <a:xfrm>
            <a:off x="6781800" y="0"/>
            <a:ext cx="1524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616228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EEC49-01BB-8DBE-0724-5D2B30BB7C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51B2C5-005C-6AC4-881B-B03DE6CE179F}"/>
              </a:ext>
            </a:extLst>
          </p:cNvPr>
          <p:cNvSpPr>
            <a:spLocks noGrp="1"/>
          </p:cNvSpPr>
          <p:nvPr>
            <p:ph type="title"/>
          </p:nvPr>
        </p:nvSpPr>
        <p:spPr/>
        <p:txBody>
          <a:bodyPr>
            <a:normAutofit fontScale="90000"/>
          </a:bodyPr>
          <a:lstStyle/>
          <a:p>
            <a:r>
              <a:rPr lang="en-US" dirty="0">
                <a:solidFill>
                  <a:srgbClr val="C00000"/>
                </a:solidFill>
                <a:latin typeface="Brush Script MT" panose="03060802040406070304" pitchFamily="66" charset="0"/>
              </a:rPr>
              <a:t>Paul's Imprisonment Advances the Gospel</a:t>
            </a:r>
            <a:br>
              <a:rPr lang="en-CA" dirty="0">
                <a:latin typeface="Brush Script MT" panose="03060802040406070304" pitchFamily="66" charset="0"/>
              </a:rPr>
            </a:br>
            <a:r>
              <a:rPr lang="en-CA" sz="3100" b="1" dirty="0">
                <a:solidFill>
                  <a:schemeClr val="bg1">
                    <a:lumMod val="50000"/>
                  </a:schemeClr>
                </a:solidFill>
                <a:latin typeface="Arial Narrow" panose="020B0606020202030204" pitchFamily="34" charset="0"/>
              </a:rPr>
              <a:t>Philippians 1:12-26</a:t>
            </a:r>
            <a:endParaRPr lang="en-CA" b="1" dirty="0">
              <a:solidFill>
                <a:schemeClr val="bg1">
                  <a:lumMod val="50000"/>
                </a:schemeClr>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661B9D76-DF2B-DB5D-EF74-30815B0E49D9}"/>
              </a:ext>
            </a:extLst>
          </p:cNvPr>
          <p:cNvSpPr>
            <a:spLocks noGrp="1"/>
          </p:cNvSpPr>
          <p:nvPr>
            <p:ph idx="1"/>
          </p:nvPr>
        </p:nvSpPr>
        <p:spPr>
          <a:xfrm>
            <a:off x="457200" y="1600200"/>
            <a:ext cx="8229600" cy="5257800"/>
          </a:xfrm>
        </p:spPr>
        <p:txBody>
          <a:bodyPr>
            <a:normAutofit fontScale="77500" lnSpcReduction="20000"/>
          </a:bodyPr>
          <a:lstStyle/>
          <a:p>
            <a:pPr marL="0" indent="0">
              <a:buNone/>
            </a:pPr>
            <a:r>
              <a:rPr lang="en-US" b="1" dirty="0">
                <a:solidFill>
                  <a:srgbClr val="C00000"/>
                </a:solidFill>
              </a:rPr>
              <a:t>Paul’s imprisonment</a:t>
            </a:r>
          </a:p>
          <a:p>
            <a:r>
              <a:rPr lang="en-US" dirty="0"/>
              <a:t>Helped to further spread the gospel, with everyone in the palace knowing that his chains are because of the Gospel.</a:t>
            </a:r>
          </a:p>
          <a:p>
            <a:r>
              <a:rPr lang="en-US" dirty="0"/>
              <a:t>This made other believers more courageous to preach.</a:t>
            </a:r>
          </a:p>
          <a:p>
            <a:pPr marL="0" indent="0">
              <a:buNone/>
            </a:pPr>
            <a:endParaRPr lang="en-US" b="1" dirty="0"/>
          </a:p>
          <a:p>
            <a:pPr marL="0" indent="0">
              <a:buNone/>
            </a:pPr>
            <a:r>
              <a:rPr lang="en-US" b="1" dirty="0">
                <a:solidFill>
                  <a:srgbClr val="C00000"/>
                </a:solidFill>
              </a:rPr>
              <a:t>Different Motivations for Preaching</a:t>
            </a:r>
          </a:p>
          <a:p>
            <a:r>
              <a:rPr lang="en-US" dirty="0"/>
              <a:t>Some preached from goodwill, love, and sincerity;</a:t>
            </a:r>
          </a:p>
          <a:p>
            <a:r>
              <a:rPr lang="en-US" dirty="0"/>
              <a:t>Others preached out of evil motives (envy, strife, self-ambition, to add more afflictions to his chains).</a:t>
            </a:r>
          </a:p>
          <a:p>
            <a:r>
              <a:rPr lang="en-US" dirty="0"/>
              <a:t>Paul rejoiced regardless because Christ was proclaimed!</a:t>
            </a:r>
          </a:p>
          <a:p>
            <a:pPr marL="0" indent="0">
              <a:buNone/>
            </a:pPr>
            <a:endParaRPr lang="en-US" b="1" dirty="0"/>
          </a:p>
          <a:p>
            <a:pPr marL="0" indent="0">
              <a:buNone/>
            </a:pPr>
            <a:r>
              <a:rPr lang="en-US" b="1" dirty="0">
                <a:solidFill>
                  <a:srgbClr val="C00000"/>
                </a:solidFill>
              </a:rPr>
              <a:t>Paul’s Philosophy</a:t>
            </a:r>
          </a:p>
          <a:p>
            <a:r>
              <a:rPr lang="en-US" dirty="0"/>
              <a:t>“To live is Christ and to die is gain”— joyful in either case.</a:t>
            </a:r>
          </a:p>
        </p:txBody>
      </p:sp>
    </p:spTree>
    <p:extLst>
      <p:ext uri="{BB962C8B-B14F-4D97-AF65-F5344CB8AC3E}">
        <p14:creationId xmlns:p14="http://schemas.microsoft.com/office/powerpoint/2010/main" val="26817929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FDAE0-8CA4-D1C1-AC3C-7FB14ABC7D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777022-E0BB-6CFF-CCED-B950CFAA2F12}"/>
              </a:ext>
            </a:extLst>
          </p:cNvPr>
          <p:cNvSpPr>
            <a:spLocks noGrp="1"/>
          </p:cNvSpPr>
          <p:nvPr>
            <p:ph type="title"/>
          </p:nvPr>
        </p:nvSpPr>
        <p:spPr/>
        <p:txBody>
          <a:bodyPr>
            <a:normAutofit fontScale="90000"/>
          </a:bodyPr>
          <a:lstStyle/>
          <a:p>
            <a:r>
              <a:rPr lang="en-US" dirty="0">
                <a:solidFill>
                  <a:srgbClr val="C00000"/>
                </a:solidFill>
                <a:latin typeface="Brush Script MT" panose="03060802040406070304" pitchFamily="66" charset="0"/>
              </a:rPr>
              <a:t>Steadfastness in Suffering</a:t>
            </a:r>
            <a:br>
              <a:rPr lang="en-CA" dirty="0">
                <a:latin typeface="Brush Script MT" panose="03060802040406070304" pitchFamily="66" charset="0"/>
              </a:rPr>
            </a:br>
            <a:r>
              <a:rPr lang="en-CA" sz="3100" b="1" dirty="0">
                <a:solidFill>
                  <a:schemeClr val="bg1">
                    <a:lumMod val="50000"/>
                  </a:schemeClr>
                </a:solidFill>
                <a:latin typeface="Arial Narrow" panose="020B0606020202030204" pitchFamily="34" charset="0"/>
              </a:rPr>
              <a:t>Philippians 1:27-30</a:t>
            </a:r>
            <a:endParaRPr lang="en-CA" b="1" dirty="0">
              <a:solidFill>
                <a:schemeClr val="bg1">
                  <a:lumMod val="50000"/>
                </a:schemeClr>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DB86F0C1-0C62-1084-CE94-74E0AC3D2C52}"/>
              </a:ext>
            </a:extLst>
          </p:cNvPr>
          <p:cNvSpPr>
            <a:spLocks noGrp="1"/>
          </p:cNvSpPr>
          <p:nvPr>
            <p:ph idx="1"/>
          </p:nvPr>
        </p:nvSpPr>
        <p:spPr>
          <a:xfrm>
            <a:off x="457200" y="1676400"/>
            <a:ext cx="8229600" cy="5181600"/>
          </a:xfrm>
        </p:spPr>
        <p:txBody>
          <a:bodyPr>
            <a:normAutofit fontScale="92500"/>
          </a:bodyPr>
          <a:lstStyle/>
          <a:p>
            <a:pPr marL="0" indent="0">
              <a:buNone/>
            </a:pPr>
            <a:r>
              <a:rPr lang="en-US" dirty="0"/>
              <a:t>Paul calls believers to behave worthy of the gospel through </a:t>
            </a:r>
            <a:r>
              <a:rPr lang="en-US" b="1" dirty="0"/>
              <a:t>unity</a:t>
            </a:r>
            <a:r>
              <a:rPr lang="en-US" dirty="0"/>
              <a:t> (one mind and one spirit), striving for the </a:t>
            </a:r>
            <a:r>
              <a:rPr lang="en-US" b="1" dirty="0"/>
              <a:t>faith</a:t>
            </a:r>
            <a:r>
              <a:rPr lang="en-US" dirty="0"/>
              <a:t>, and not being terrified but </a:t>
            </a:r>
            <a:r>
              <a:rPr lang="en-US" b="1" dirty="0"/>
              <a:t>confident</a:t>
            </a:r>
            <a:r>
              <a:rPr lang="en-US" dirty="0"/>
              <a:t>.</a:t>
            </a:r>
          </a:p>
          <a:p>
            <a:pPr marL="0" indent="0">
              <a:buNone/>
            </a:pPr>
            <a:endParaRPr lang="en-US" sz="1600" b="1" dirty="0"/>
          </a:p>
          <a:p>
            <a:pPr marL="0" indent="0">
              <a:buNone/>
            </a:pPr>
            <a:r>
              <a:rPr lang="en-US" b="1" dirty="0">
                <a:solidFill>
                  <a:srgbClr val="C00000"/>
                </a:solidFill>
              </a:rPr>
              <a:t>The Gift of Suffering</a:t>
            </a:r>
          </a:p>
          <a:p>
            <a:pPr marL="0" indent="0">
              <a:buNone/>
            </a:pPr>
            <a:r>
              <a:rPr lang="en-US" i="1" dirty="0"/>
              <a:t>The believer is granted </a:t>
            </a:r>
            <a:r>
              <a:rPr lang="en-US" i="1" u="sng" dirty="0"/>
              <a:t>both</a:t>
            </a:r>
            <a:r>
              <a:rPr lang="en-US" i="1" dirty="0"/>
              <a:t> to believe</a:t>
            </a:r>
            <a:br>
              <a:rPr lang="en-US" i="1" dirty="0"/>
            </a:br>
            <a:r>
              <a:rPr lang="en-US" i="1" dirty="0"/>
              <a:t> </a:t>
            </a:r>
            <a:r>
              <a:rPr lang="en-US" i="1" u="sng" dirty="0"/>
              <a:t>and</a:t>
            </a:r>
            <a:r>
              <a:rPr lang="en-US" i="1" dirty="0"/>
              <a:t> to suffer, as suffering is …</a:t>
            </a:r>
          </a:p>
          <a:p>
            <a:r>
              <a:rPr lang="en-US" dirty="0"/>
              <a:t>the way to glory,</a:t>
            </a:r>
          </a:p>
          <a:p>
            <a:r>
              <a:rPr lang="en-US" dirty="0"/>
              <a:t>increases our faith,</a:t>
            </a:r>
          </a:p>
          <a:p>
            <a:r>
              <a:rPr lang="en-US" dirty="0"/>
              <a:t>and is participation in God's grace.</a:t>
            </a:r>
            <a:endParaRPr lang="en-CA" dirty="0"/>
          </a:p>
        </p:txBody>
      </p:sp>
    </p:spTree>
    <p:extLst>
      <p:ext uri="{BB962C8B-B14F-4D97-AF65-F5344CB8AC3E}">
        <p14:creationId xmlns:p14="http://schemas.microsoft.com/office/powerpoint/2010/main" val="2697515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joice in the Lord always - Philippians 4:4 Png File for Sublimation/Inspirational Verse Png File/Christians Download/Png Digital Download image 1">
            <a:extLst>
              <a:ext uri="{FF2B5EF4-FFF2-40B4-BE49-F238E27FC236}">
                <a16:creationId xmlns:a16="http://schemas.microsoft.com/office/drawing/2014/main" id="{0C1CE02B-C04A-0AA8-E9ED-2C3B32A06C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476" t="8411" r="7476" b="7476"/>
          <a:stretch>
            <a:fillRect/>
          </a:stretch>
        </p:blipFill>
        <p:spPr bwMode="auto">
          <a:xfrm>
            <a:off x="1066800" y="0"/>
            <a:ext cx="69342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0691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extLst>
              <a:ext uri="{FF2B5EF4-FFF2-40B4-BE49-F238E27FC236}">
                <a16:creationId xmlns:a16="http://schemas.microsoft.com/office/drawing/2014/main" id="{66A09072-1546-41DC-3EAB-BC2DC53639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8600"/>
            <a:ext cx="9144000" cy="5916706"/>
          </a:xfrm>
          <a:prstGeom prst="rect">
            <a:avLst/>
          </a:prstGeom>
        </p:spPr>
      </p:pic>
      <p:sp>
        <p:nvSpPr>
          <p:cNvPr id="7" name="TextBox 6">
            <a:extLst>
              <a:ext uri="{FF2B5EF4-FFF2-40B4-BE49-F238E27FC236}">
                <a16:creationId xmlns:a16="http://schemas.microsoft.com/office/drawing/2014/main" id="{01A09375-7180-6465-4BBC-C1DC653AE4BD}"/>
              </a:ext>
            </a:extLst>
          </p:cNvPr>
          <p:cNvSpPr txBox="1"/>
          <p:nvPr/>
        </p:nvSpPr>
        <p:spPr>
          <a:xfrm>
            <a:off x="2286000" y="6260068"/>
            <a:ext cx="4572000" cy="369332"/>
          </a:xfrm>
          <a:prstGeom prst="rect">
            <a:avLst/>
          </a:prstGeom>
          <a:noFill/>
        </p:spPr>
        <p:txBody>
          <a:bodyPr wrap="square">
            <a:spAutoFit/>
          </a:bodyPr>
          <a:lstStyle/>
          <a:p>
            <a:pPr algn="ctr"/>
            <a:r>
              <a:rPr lang="en-CA" b="1" dirty="0">
                <a:solidFill>
                  <a:schemeClr val="bg1">
                    <a:lumMod val="50000"/>
                  </a:schemeClr>
                </a:solidFill>
                <a:hlinkClick r:id="rId4">
                  <a:extLst>
                    <a:ext uri="{A12FA001-AC4F-418D-AE19-62706E023703}">
                      <ahyp:hlinkClr xmlns:ahyp="http://schemas.microsoft.com/office/drawing/2018/hyperlinkcolor" val="tx"/>
                    </a:ext>
                  </a:extLst>
                </a:hlinkClick>
              </a:rPr>
              <a:t>bibleproject.com/videos/</a:t>
            </a:r>
            <a:r>
              <a:rPr lang="en-CA" b="1" dirty="0" err="1">
                <a:solidFill>
                  <a:schemeClr val="bg1">
                    <a:lumMod val="50000"/>
                  </a:schemeClr>
                </a:solidFill>
                <a:hlinkClick r:id="rId4">
                  <a:extLst>
                    <a:ext uri="{A12FA001-AC4F-418D-AE19-62706E023703}">
                      <ahyp:hlinkClr xmlns:ahyp="http://schemas.microsoft.com/office/drawing/2018/hyperlinkcolor" val="tx"/>
                    </a:ext>
                  </a:extLst>
                </a:hlinkClick>
              </a:rPr>
              <a:t>philippians</a:t>
            </a:r>
            <a:r>
              <a:rPr lang="en-CA" b="1" dirty="0">
                <a:solidFill>
                  <a:schemeClr val="bg1">
                    <a:lumMod val="50000"/>
                  </a:schemeClr>
                </a:solidFill>
              </a:rPr>
              <a:t> [9 mins] </a:t>
            </a:r>
          </a:p>
        </p:txBody>
      </p:sp>
    </p:spTree>
    <p:extLst>
      <p:ext uri="{BB962C8B-B14F-4D97-AF65-F5344CB8AC3E}">
        <p14:creationId xmlns:p14="http://schemas.microsoft.com/office/powerpoint/2010/main" val="4247907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373BA-83D5-59D2-BC96-A3B2784174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3AFB1B-4CDD-FEDB-097F-8F87C9581ED1}"/>
              </a:ext>
            </a:extLst>
          </p:cNvPr>
          <p:cNvSpPr>
            <a:spLocks noGrp="1"/>
          </p:cNvSpPr>
          <p:nvPr>
            <p:ph type="title"/>
          </p:nvPr>
        </p:nvSpPr>
        <p:spPr>
          <a:xfrm>
            <a:off x="304800" y="274638"/>
            <a:ext cx="6248400" cy="1143000"/>
          </a:xfrm>
        </p:spPr>
        <p:txBody>
          <a:bodyPr>
            <a:normAutofit fontScale="90000"/>
          </a:bodyPr>
          <a:lstStyle/>
          <a:p>
            <a:pPr algn="l"/>
            <a:r>
              <a:rPr lang="en-CA" b="1" dirty="0">
                <a:solidFill>
                  <a:schemeClr val="bg1">
                    <a:lumMod val="50000"/>
                  </a:schemeClr>
                </a:solidFill>
              </a:rPr>
              <a:t>Saint Paul’s </a:t>
            </a:r>
            <a:r>
              <a:rPr lang="en-CA" dirty="0">
                <a:solidFill>
                  <a:schemeClr val="bg1">
                    <a:lumMod val="50000"/>
                  </a:schemeClr>
                </a:solidFill>
              </a:rPr>
              <a:t>Transformation</a:t>
            </a:r>
            <a:br>
              <a:rPr lang="en-CA" b="1" dirty="0">
                <a:solidFill>
                  <a:srgbClr val="C00000"/>
                </a:solidFill>
              </a:rPr>
            </a:br>
            <a:r>
              <a:rPr lang="en-CA" b="1" dirty="0">
                <a:solidFill>
                  <a:srgbClr val="C00000"/>
                </a:solidFill>
              </a:rPr>
              <a:t> </a:t>
            </a:r>
            <a:r>
              <a:rPr lang="en-CA" dirty="0">
                <a:solidFill>
                  <a:srgbClr val="C00000"/>
                </a:solidFill>
                <a:latin typeface="Brush Script MT" panose="03060802040406070304" pitchFamily="66" charset="0"/>
              </a:rPr>
              <a:t>from</a:t>
            </a:r>
            <a:r>
              <a:rPr lang="en-CA" b="1" dirty="0">
                <a:solidFill>
                  <a:srgbClr val="C00000"/>
                </a:solidFill>
              </a:rPr>
              <a:t> Persecutor </a:t>
            </a:r>
            <a:r>
              <a:rPr lang="en-CA" dirty="0">
                <a:solidFill>
                  <a:srgbClr val="C00000"/>
                </a:solidFill>
                <a:latin typeface="Brush Script MT" panose="03060802040406070304" pitchFamily="66" charset="0"/>
              </a:rPr>
              <a:t>to</a:t>
            </a:r>
            <a:r>
              <a:rPr lang="en-CA" b="1" dirty="0">
                <a:solidFill>
                  <a:srgbClr val="C00000"/>
                </a:solidFill>
              </a:rPr>
              <a:t> Preacher</a:t>
            </a:r>
          </a:p>
        </p:txBody>
      </p:sp>
      <p:sp>
        <p:nvSpPr>
          <p:cNvPr id="3" name="Content Placeholder 2">
            <a:extLst>
              <a:ext uri="{FF2B5EF4-FFF2-40B4-BE49-F238E27FC236}">
                <a16:creationId xmlns:a16="http://schemas.microsoft.com/office/drawing/2014/main" id="{16FDCE5F-102A-A997-D6CF-61F525DDE072}"/>
              </a:ext>
            </a:extLst>
          </p:cNvPr>
          <p:cNvSpPr>
            <a:spLocks noGrp="1"/>
          </p:cNvSpPr>
          <p:nvPr>
            <p:ph idx="1"/>
          </p:nvPr>
        </p:nvSpPr>
        <p:spPr>
          <a:xfrm>
            <a:off x="304799" y="1600200"/>
            <a:ext cx="6325393" cy="5181600"/>
          </a:xfrm>
        </p:spPr>
        <p:txBody>
          <a:bodyPr>
            <a:normAutofit fontScale="77500" lnSpcReduction="20000"/>
          </a:bodyPr>
          <a:lstStyle/>
          <a:p>
            <a:r>
              <a:rPr lang="en-US" dirty="0"/>
              <a:t>Began as a zealous Pharisee and persecutor of Christians.</a:t>
            </a:r>
          </a:p>
          <a:p>
            <a:endParaRPr lang="en-US" sz="2100" dirty="0"/>
          </a:p>
          <a:p>
            <a:r>
              <a:rPr lang="en-US" dirty="0"/>
              <a:t>The Damascus Road Conversion</a:t>
            </a:r>
          </a:p>
          <a:p>
            <a:pPr marL="0" indent="0" algn="ctr">
              <a:buNone/>
            </a:pPr>
            <a:r>
              <a:rPr lang="en-US" b="1" dirty="0">
                <a:solidFill>
                  <a:srgbClr val="C00000"/>
                </a:solidFill>
                <a:latin typeface="Tempus Sans ITC" panose="04020404030D07020202" pitchFamily="82" charset="0"/>
              </a:rPr>
              <a:t>“Then he fell to the ground and heard</a:t>
            </a:r>
            <a:br>
              <a:rPr lang="en-US" b="1" dirty="0">
                <a:solidFill>
                  <a:srgbClr val="C00000"/>
                </a:solidFill>
                <a:latin typeface="Tempus Sans ITC" panose="04020404030D07020202" pitchFamily="82" charset="0"/>
              </a:rPr>
            </a:br>
            <a:r>
              <a:rPr lang="en-US" b="1" dirty="0">
                <a:solidFill>
                  <a:srgbClr val="C00000"/>
                </a:solidFill>
                <a:latin typeface="Tempus Sans ITC" panose="04020404030D07020202" pitchFamily="82" charset="0"/>
              </a:rPr>
              <a:t>a voice saying to him, 'Saul, Saul,</a:t>
            </a:r>
            <a:br>
              <a:rPr lang="en-US" b="1" dirty="0">
                <a:solidFill>
                  <a:srgbClr val="C00000"/>
                </a:solidFill>
                <a:latin typeface="Tempus Sans ITC" panose="04020404030D07020202" pitchFamily="82" charset="0"/>
              </a:rPr>
            </a:br>
            <a:r>
              <a:rPr lang="en-US" b="1" dirty="0">
                <a:solidFill>
                  <a:srgbClr val="C00000"/>
                </a:solidFill>
                <a:latin typeface="Tempus Sans ITC" panose="04020404030D07020202" pitchFamily="82" charset="0"/>
              </a:rPr>
              <a:t>why are you persecuting Me?’”</a:t>
            </a:r>
          </a:p>
          <a:p>
            <a:pPr marL="0" indent="0" algn="r">
              <a:buNone/>
            </a:pPr>
            <a:r>
              <a:rPr lang="en-US" sz="2400" b="1" dirty="0">
                <a:solidFill>
                  <a:schemeClr val="bg1">
                    <a:lumMod val="50000"/>
                  </a:schemeClr>
                </a:solidFill>
                <a:latin typeface="Tempus Sans ITC" panose="04020404030D07020202" pitchFamily="82" charset="0"/>
              </a:rPr>
              <a:t>Acts 9:4</a:t>
            </a:r>
            <a:endParaRPr lang="en-US" dirty="0">
              <a:solidFill>
                <a:schemeClr val="bg1">
                  <a:lumMod val="50000"/>
                </a:schemeClr>
              </a:solidFill>
            </a:endParaRPr>
          </a:p>
          <a:p>
            <a:endParaRPr lang="en-US" sz="2100" dirty="0"/>
          </a:p>
          <a:p>
            <a:r>
              <a:rPr lang="en-US" dirty="0"/>
              <a:t>A new calling </a:t>
            </a:r>
            <a:r>
              <a:rPr lang="en-US" dirty="0">
                <a:solidFill>
                  <a:schemeClr val="bg1">
                    <a:lumMod val="50000"/>
                  </a:schemeClr>
                </a:solidFill>
              </a:rPr>
              <a:t>(Saul </a:t>
            </a:r>
            <a:r>
              <a:rPr lang="en-US" dirty="0">
                <a:solidFill>
                  <a:schemeClr val="bg1">
                    <a:lumMod val="50000"/>
                  </a:schemeClr>
                </a:solidFill>
                <a:latin typeface="Brush Script MT" panose="03060802040406070304" pitchFamily="66" charset="0"/>
                <a:sym typeface="Wingdings" panose="05000000000000000000" pitchFamily="2" charset="2"/>
              </a:rPr>
              <a:t>becomes</a:t>
            </a:r>
            <a:r>
              <a:rPr lang="en-US" dirty="0">
                <a:solidFill>
                  <a:schemeClr val="bg1">
                    <a:lumMod val="50000"/>
                  </a:schemeClr>
                </a:solidFill>
                <a:sym typeface="Wingdings" panose="05000000000000000000" pitchFamily="2" charset="2"/>
              </a:rPr>
              <a:t> Paul)</a:t>
            </a:r>
            <a:r>
              <a:rPr lang="en-US" dirty="0">
                <a:solidFill>
                  <a:schemeClr val="bg1">
                    <a:lumMod val="50000"/>
                  </a:schemeClr>
                </a:solidFill>
              </a:rPr>
              <a:t>: </a:t>
            </a:r>
            <a:r>
              <a:rPr lang="en-US" dirty="0"/>
              <a:t>becomes a passionate defender &amp; preacher of the faith,</a:t>
            </a:r>
          </a:p>
          <a:p>
            <a:pPr lvl="1"/>
            <a:r>
              <a:rPr lang="en-US" dirty="0"/>
              <a:t>taking </a:t>
            </a:r>
            <a:r>
              <a:rPr lang="en-US" b="1" dirty="0"/>
              <a:t>extensive missionary journeys</a:t>
            </a:r>
          </a:p>
          <a:p>
            <a:pPr lvl="1"/>
            <a:r>
              <a:rPr lang="en-US" dirty="0"/>
              <a:t>and authoring </a:t>
            </a:r>
            <a:r>
              <a:rPr lang="en-US" b="1" dirty="0"/>
              <a:t>numerous epistles</a:t>
            </a:r>
            <a:r>
              <a:rPr lang="en-US" dirty="0"/>
              <a:t>,</a:t>
            </a:r>
            <a:br>
              <a:rPr lang="en-US" dirty="0"/>
            </a:br>
            <a:r>
              <a:rPr lang="en-US" dirty="0"/>
              <a:t>rich with theological wisdom.</a:t>
            </a:r>
          </a:p>
        </p:txBody>
      </p:sp>
      <p:pic>
        <p:nvPicPr>
          <p:cNvPr id="4" name="Picture 2" descr="Sts Peter &amp; Paul ">
            <a:extLst>
              <a:ext uri="{FF2B5EF4-FFF2-40B4-BE49-F238E27FC236}">
                <a16:creationId xmlns:a16="http://schemas.microsoft.com/office/drawing/2014/main" id="{F0762970-0C7C-7F35-B620-DCFFB594DB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 r="49933"/>
          <a:stretch>
            <a:fillRect/>
          </a:stretch>
        </p:blipFill>
        <p:spPr bwMode="auto">
          <a:xfrm>
            <a:off x="6934200" y="0"/>
            <a:ext cx="2058193"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BF1B607-3F97-C0F0-1DB5-6FD9E75BB728}"/>
              </a:ext>
            </a:extLst>
          </p:cNvPr>
          <p:cNvSpPr/>
          <p:nvPr/>
        </p:nvSpPr>
        <p:spPr>
          <a:xfrm>
            <a:off x="0" y="0"/>
            <a:ext cx="1524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240F55C8-6465-60E5-6120-1DF6936E6D15}"/>
              </a:ext>
            </a:extLst>
          </p:cNvPr>
          <p:cNvSpPr/>
          <p:nvPr/>
        </p:nvSpPr>
        <p:spPr>
          <a:xfrm>
            <a:off x="8991600" y="0"/>
            <a:ext cx="1524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741ED3E9-2F1D-18AF-570A-E2DC6710EE5C}"/>
              </a:ext>
            </a:extLst>
          </p:cNvPr>
          <p:cNvSpPr/>
          <p:nvPr/>
        </p:nvSpPr>
        <p:spPr>
          <a:xfrm>
            <a:off x="6781800" y="0"/>
            <a:ext cx="1524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718061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A4308-8F33-3A0C-DD29-C2DED02DA3BC}"/>
              </a:ext>
            </a:extLst>
          </p:cNvPr>
          <p:cNvSpPr>
            <a:spLocks noGrp="1"/>
          </p:cNvSpPr>
          <p:nvPr>
            <p:ph type="title"/>
          </p:nvPr>
        </p:nvSpPr>
        <p:spPr>
          <a:xfrm>
            <a:off x="457200" y="12700"/>
            <a:ext cx="8229600" cy="596900"/>
          </a:xfrm>
        </p:spPr>
        <p:txBody>
          <a:bodyPr>
            <a:noAutofit/>
          </a:bodyPr>
          <a:lstStyle/>
          <a:p>
            <a:r>
              <a:rPr lang="en-CA" sz="2800" dirty="0">
                <a:solidFill>
                  <a:schemeClr val="accent1"/>
                </a:solidFill>
                <a:latin typeface="Brush Script MT" panose="03060802040406070304" pitchFamily="66" charset="0"/>
              </a:rPr>
              <a:t>Saint Paul’s </a:t>
            </a:r>
            <a:r>
              <a:rPr lang="en-CA" sz="2800" dirty="0">
                <a:solidFill>
                  <a:schemeClr val="bg1">
                    <a:lumMod val="50000"/>
                  </a:schemeClr>
                </a:solidFill>
                <a:highlight>
                  <a:srgbClr val="FFFF00"/>
                </a:highlight>
                <a:latin typeface="Brush Script MT" panose="03060802040406070304" pitchFamily="66" charset="0"/>
              </a:rPr>
              <a:t> 14 Epistles </a:t>
            </a:r>
            <a:r>
              <a:rPr lang="en-CA" sz="2800" dirty="0">
                <a:solidFill>
                  <a:schemeClr val="accent1"/>
                </a:solidFill>
                <a:latin typeface="Brush Script MT" panose="03060802040406070304" pitchFamily="66" charset="0"/>
              </a:rPr>
              <a:t> &amp;  </a:t>
            </a:r>
            <a:r>
              <a:rPr lang="en-CA" sz="2800" dirty="0">
                <a:solidFill>
                  <a:schemeClr val="bg1">
                    <a:lumMod val="50000"/>
                  </a:schemeClr>
                </a:solidFill>
                <a:highlight>
                  <a:srgbClr val="00FFFF"/>
                </a:highlight>
                <a:latin typeface="Brush Script MT" panose="03060802040406070304" pitchFamily="66" charset="0"/>
              </a:rPr>
              <a:t>Three Missionary Journeys</a:t>
            </a:r>
          </a:p>
        </p:txBody>
      </p:sp>
      <p:graphicFrame>
        <p:nvGraphicFramePr>
          <p:cNvPr id="6" name="Table 5">
            <a:extLst>
              <a:ext uri="{FF2B5EF4-FFF2-40B4-BE49-F238E27FC236}">
                <a16:creationId xmlns:a16="http://schemas.microsoft.com/office/drawing/2014/main" id="{6856E3F4-18B6-330F-D01C-84AA60E8D25E}"/>
              </a:ext>
            </a:extLst>
          </p:cNvPr>
          <p:cNvGraphicFramePr>
            <a:graphicFrameLocks noGrp="1"/>
          </p:cNvGraphicFramePr>
          <p:nvPr>
            <p:extLst>
              <p:ext uri="{D42A27DB-BD31-4B8C-83A1-F6EECF244321}">
                <p14:modId xmlns:p14="http://schemas.microsoft.com/office/powerpoint/2010/main" val="4081327707"/>
              </p:ext>
            </p:extLst>
          </p:nvPr>
        </p:nvGraphicFramePr>
        <p:xfrm>
          <a:off x="139521" y="609600"/>
          <a:ext cx="8877300" cy="6136386"/>
        </p:xfrm>
        <a:graphic>
          <a:graphicData uri="http://schemas.openxmlformats.org/drawingml/2006/table">
            <a:tbl>
              <a:tblPr firstRow="1" bandRow="1">
                <a:tableStyleId>{5C22544A-7EE6-4342-B048-85BDC9FD1C3A}</a:tableStyleId>
              </a:tblPr>
              <a:tblGrid>
                <a:gridCol w="1003479">
                  <a:extLst>
                    <a:ext uri="{9D8B030D-6E8A-4147-A177-3AD203B41FA5}">
                      <a16:colId xmlns:a16="http://schemas.microsoft.com/office/drawing/2014/main" val="232972704"/>
                    </a:ext>
                  </a:extLst>
                </a:gridCol>
                <a:gridCol w="3352800">
                  <a:extLst>
                    <a:ext uri="{9D8B030D-6E8A-4147-A177-3AD203B41FA5}">
                      <a16:colId xmlns:a16="http://schemas.microsoft.com/office/drawing/2014/main" val="3234713671"/>
                    </a:ext>
                  </a:extLst>
                </a:gridCol>
                <a:gridCol w="970101">
                  <a:extLst>
                    <a:ext uri="{9D8B030D-6E8A-4147-A177-3AD203B41FA5}">
                      <a16:colId xmlns:a16="http://schemas.microsoft.com/office/drawing/2014/main" val="1199320008"/>
                    </a:ext>
                  </a:extLst>
                </a:gridCol>
                <a:gridCol w="1852654">
                  <a:extLst>
                    <a:ext uri="{9D8B030D-6E8A-4147-A177-3AD203B41FA5}">
                      <a16:colId xmlns:a16="http://schemas.microsoft.com/office/drawing/2014/main" val="3210214594"/>
                    </a:ext>
                  </a:extLst>
                </a:gridCol>
                <a:gridCol w="1698266">
                  <a:extLst>
                    <a:ext uri="{9D8B030D-6E8A-4147-A177-3AD203B41FA5}">
                      <a16:colId xmlns:a16="http://schemas.microsoft.com/office/drawing/2014/main" val="1012573209"/>
                    </a:ext>
                  </a:extLst>
                </a:gridCol>
              </a:tblGrid>
              <a:tr h="370840">
                <a:tc>
                  <a:txBody>
                    <a:bodyPr/>
                    <a:lstStyle/>
                    <a:p>
                      <a:pPr algn="ctr"/>
                      <a:r>
                        <a:rPr lang="en-CA" sz="1800" b="1" dirty="0"/>
                        <a:t>Year</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CA" sz="1800" b="1" dirty="0"/>
                        <a:t>Major Events</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CA" sz="1800" b="1" dirty="0"/>
                        <a:t>Acts</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CA" sz="1800" b="1" dirty="0"/>
                        <a:t>Period</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CA" sz="1800" b="1" dirty="0"/>
                        <a:t>14 Epistles</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050790187"/>
                  </a:ext>
                </a:extLst>
              </a:tr>
              <a:tr h="0">
                <a:tc>
                  <a:txBody>
                    <a:bodyPr/>
                    <a:lstStyle/>
                    <a:p>
                      <a:pPr algn="ctr"/>
                      <a:r>
                        <a:rPr lang="en-CA" sz="100" b="1" dirty="0">
                          <a:solidFill>
                            <a:schemeClr val="accent1"/>
                          </a:solidFill>
                        </a:rPr>
                        <a:t> </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endParaRPr lang="en-CA" sz="100" b="1" dirty="0">
                        <a:solidFill>
                          <a:schemeClr val="accent1"/>
                        </a:solidFill>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endParaRPr lang="en-CA" sz="100" b="1" dirty="0">
                        <a:solidFill>
                          <a:schemeClr val="accent1"/>
                        </a:solidFill>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endParaRPr lang="en-CA" sz="100" dirty="0">
                        <a:solidFill>
                          <a:schemeClr val="accent1"/>
                        </a:solidFill>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endParaRPr lang="en-CA" sz="100" b="1" dirty="0">
                        <a:solidFill>
                          <a:schemeClr val="accent1"/>
                        </a:solidFill>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25690733"/>
                  </a:ext>
                </a:extLst>
              </a:tr>
              <a:tr h="370840">
                <a:tc>
                  <a:txBody>
                    <a:bodyPr/>
                    <a:lstStyle/>
                    <a:p>
                      <a:pPr algn="ctr"/>
                      <a:r>
                        <a:rPr lang="en-CA" sz="1800" b="1" dirty="0">
                          <a:solidFill>
                            <a:schemeClr val="accent1"/>
                          </a:solidFill>
                        </a:rPr>
                        <a:t>34 AD</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CA" sz="1800" b="1" i="1" dirty="0">
                          <a:solidFill>
                            <a:schemeClr val="accent1"/>
                          </a:solidFill>
                        </a:rPr>
                        <a:t>Conversion, Damascus, Arabia</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CA" sz="1800" b="1" dirty="0">
                          <a:solidFill>
                            <a:schemeClr val="accent1"/>
                          </a:solidFill>
                        </a:rPr>
                        <a:t>9</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CA" sz="1600" i="1" dirty="0">
                          <a:solidFill>
                            <a:schemeClr val="accent1"/>
                          </a:solidFill>
                        </a:rPr>
                        <a:t>3 years in Arabia</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endParaRPr lang="en-CA" sz="1600" b="1" dirty="0">
                        <a:solidFill>
                          <a:schemeClr val="bg1">
                            <a:lumMod val="50000"/>
                          </a:schemeClr>
                        </a:solidFill>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711447881"/>
                  </a:ext>
                </a:extLst>
              </a:tr>
              <a:tr h="370840">
                <a:tc>
                  <a:txBody>
                    <a:bodyPr/>
                    <a:lstStyle/>
                    <a:p>
                      <a:pPr algn="ctr"/>
                      <a:r>
                        <a:rPr lang="en-CA" sz="1800" b="0" dirty="0">
                          <a:solidFill>
                            <a:schemeClr val="accent1"/>
                          </a:solidFill>
                        </a:rPr>
                        <a:t>37</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CA" sz="1600" i="1" dirty="0">
                          <a:solidFill>
                            <a:schemeClr val="accent1"/>
                          </a:solidFill>
                        </a:rPr>
                        <a:t>Jerusalem, Tarsus, Syria, Cilicia</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endParaRPr lang="en-CA" sz="1800" b="1" dirty="0">
                        <a:solidFill>
                          <a:schemeClr val="accent1"/>
                        </a:solidFill>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endParaRPr lang="en-CA" sz="1600" i="1" dirty="0">
                        <a:solidFill>
                          <a:schemeClr val="accent1"/>
                        </a:solidFill>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endParaRPr lang="en-CA" sz="1600" b="1" dirty="0">
                        <a:solidFill>
                          <a:schemeClr val="bg1">
                            <a:lumMod val="50000"/>
                          </a:schemeClr>
                        </a:solidFill>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548435681"/>
                  </a:ext>
                </a:extLst>
              </a:tr>
              <a:tr h="370840">
                <a:tc>
                  <a:txBody>
                    <a:bodyPr/>
                    <a:lstStyle/>
                    <a:p>
                      <a:pPr algn="ctr"/>
                      <a:r>
                        <a:rPr lang="en-CA" sz="1800" b="0" dirty="0">
                          <a:solidFill>
                            <a:schemeClr val="accent1"/>
                          </a:solidFill>
                        </a:rPr>
                        <a:t>46-47</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CA" sz="1600" i="1" dirty="0">
                          <a:solidFill>
                            <a:schemeClr val="accent1"/>
                          </a:solidFill>
                        </a:rPr>
                        <a:t>Antioch, Jerusalem</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CA" sz="1800" b="1" dirty="0">
                          <a:solidFill>
                            <a:schemeClr val="accent1"/>
                          </a:solidFill>
                        </a:rPr>
                        <a:t>11</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CA" sz="1600" i="1" dirty="0">
                          <a:solidFill>
                            <a:schemeClr val="accent1"/>
                          </a:solidFill>
                        </a:rPr>
                        <a:t>1 year in Antioch</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endParaRPr lang="en-CA" sz="1600" b="1" dirty="0">
                        <a:solidFill>
                          <a:schemeClr val="bg1">
                            <a:lumMod val="50000"/>
                          </a:schemeClr>
                        </a:solidFill>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166967313"/>
                  </a:ext>
                </a:extLst>
              </a:tr>
              <a:tr h="370840">
                <a:tc>
                  <a:txBody>
                    <a:bodyPr/>
                    <a:lstStyle/>
                    <a:p>
                      <a:pPr algn="ctr"/>
                      <a:r>
                        <a:rPr lang="en-CA" sz="1800" b="1" dirty="0">
                          <a:solidFill>
                            <a:schemeClr val="bg1">
                              <a:lumMod val="50000"/>
                            </a:schemeClr>
                          </a:solidFill>
                          <a:highlight>
                            <a:srgbClr val="00FFFF"/>
                          </a:highlight>
                        </a:rPr>
                        <a:t>48-49</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CA" sz="1800" b="1" i="1" u="none" dirty="0">
                          <a:solidFill>
                            <a:schemeClr val="bg1">
                              <a:lumMod val="50000"/>
                            </a:schemeClr>
                          </a:solidFill>
                          <a:highlight>
                            <a:srgbClr val="00FFFF"/>
                          </a:highlight>
                        </a:rPr>
                        <a:t>First</a:t>
                      </a:r>
                      <a:r>
                        <a:rPr lang="en-CA" sz="1800" b="1" i="1" dirty="0">
                          <a:solidFill>
                            <a:schemeClr val="bg1">
                              <a:lumMod val="50000"/>
                            </a:schemeClr>
                          </a:solidFill>
                          <a:highlight>
                            <a:srgbClr val="00FFFF"/>
                          </a:highlight>
                        </a:rPr>
                        <a:t> Missionary Trip and Antioch</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CA" sz="1800" b="1" dirty="0">
                          <a:solidFill>
                            <a:schemeClr val="bg1">
                              <a:lumMod val="50000"/>
                            </a:schemeClr>
                          </a:solidFill>
                          <a:highlight>
                            <a:srgbClr val="00FFFF"/>
                          </a:highlight>
                        </a:rPr>
                        <a:t>13-14</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endParaRPr lang="en-CA" sz="1600" i="1" dirty="0">
                        <a:solidFill>
                          <a:schemeClr val="accent1"/>
                        </a:solidFill>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CA" sz="1600" b="1" cap="small" baseline="0" dirty="0">
                          <a:solidFill>
                            <a:schemeClr val="bg1">
                              <a:lumMod val="50000"/>
                            </a:schemeClr>
                          </a:solidFill>
                          <a:highlight>
                            <a:srgbClr val="FFFF00"/>
                          </a:highlight>
                        </a:rPr>
                        <a:t>Galatians</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24482734"/>
                  </a:ext>
                </a:extLst>
              </a:tr>
              <a:tr h="370840">
                <a:tc>
                  <a:txBody>
                    <a:bodyPr/>
                    <a:lstStyle/>
                    <a:p>
                      <a:pPr algn="ctr"/>
                      <a:r>
                        <a:rPr lang="en-CA" sz="1800" b="0" dirty="0">
                          <a:solidFill>
                            <a:schemeClr val="accent1"/>
                          </a:solidFill>
                        </a:rPr>
                        <a:t>50</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CA" sz="1600" i="1" dirty="0">
                          <a:solidFill>
                            <a:schemeClr val="accent1"/>
                          </a:solidFill>
                        </a:rPr>
                        <a:t>Jerusalem Council and Antioch</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CA" sz="1800" b="1" dirty="0">
                          <a:solidFill>
                            <a:schemeClr val="accent1"/>
                          </a:solidFill>
                        </a:rPr>
                        <a:t>15</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endParaRPr lang="en-CA" sz="1600" i="1" dirty="0">
                        <a:solidFill>
                          <a:schemeClr val="accent1"/>
                        </a:solidFill>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endParaRPr lang="en-CA" sz="1600" b="1" cap="small" baseline="0" dirty="0">
                        <a:solidFill>
                          <a:schemeClr val="bg1">
                            <a:lumMod val="50000"/>
                          </a:schemeClr>
                        </a:solidFill>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242843617"/>
                  </a:ext>
                </a:extLst>
              </a:tr>
              <a:tr h="370840">
                <a:tc>
                  <a:txBody>
                    <a:bodyPr/>
                    <a:lstStyle/>
                    <a:p>
                      <a:pPr algn="ctr"/>
                      <a:r>
                        <a:rPr lang="en-CA" sz="1800" b="1" dirty="0">
                          <a:solidFill>
                            <a:schemeClr val="bg1">
                              <a:lumMod val="50000"/>
                            </a:schemeClr>
                          </a:solidFill>
                          <a:highlight>
                            <a:srgbClr val="00FFFF"/>
                          </a:highlight>
                        </a:rPr>
                        <a:t>51-53</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CA" sz="1800" b="1" i="1" u="none" dirty="0">
                          <a:solidFill>
                            <a:schemeClr val="bg1">
                              <a:lumMod val="50000"/>
                            </a:schemeClr>
                          </a:solidFill>
                          <a:highlight>
                            <a:srgbClr val="00FFFF"/>
                          </a:highlight>
                        </a:rPr>
                        <a:t>Second</a:t>
                      </a:r>
                      <a:r>
                        <a:rPr lang="en-CA" sz="1800" b="1" i="1" dirty="0">
                          <a:solidFill>
                            <a:schemeClr val="bg1">
                              <a:lumMod val="50000"/>
                            </a:schemeClr>
                          </a:solidFill>
                          <a:highlight>
                            <a:srgbClr val="00FFFF"/>
                          </a:highlight>
                        </a:rPr>
                        <a:t> Missionary Trip</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CA" sz="1800" b="1" dirty="0">
                          <a:solidFill>
                            <a:schemeClr val="bg1">
                              <a:lumMod val="50000"/>
                            </a:schemeClr>
                          </a:solidFill>
                          <a:highlight>
                            <a:srgbClr val="00FFFF"/>
                          </a:highlight>
                        </a:rPr>
                        <a:t>16-18</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CA" sz="1600" i="1" dirty="0">
                          <a:solidFill>
                            <a:schemeClr val="accent1"/>
                          </a:solidFill>
                        </a:rPr>
                        <a:t>18 months in Corinth</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indent="0" algn="ctr">
                        <a:buNone/>
                      </a:pPr>
                      <a:r>
                        <a:rPr lang="en-CA" sz="1600" b="1" cap="small" baseline="0" dirty="0">
                          <a:solidFill>
                            <a:schemeClr val="bg1">
                              <a:lumMod val="50000"/>
                            </a:schemeClr>
                          </a:solidFill>
                          <a:highlight>
                            <a:srgbClr val="FFFF00"/>
                          </a:highlight>
                        </a:rPr>
                        <a:t>1 &amp; 2 Thessalonians</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72929173"/>
                  </a:ext>
                </a:extLst>
              </a:tr>
              <a:tr h="370840">
                <a:tc>
                  <a:txBody>
                    <a:bodyPr/>
                    <a:lstStyle/>
                    <a:p>
                      <a:pPr algn="ctr"/>
                      <a:r>
                        <a:rPr lang="en-CA" sz="1800" b="0" dirty="0">
                          <a:solidFill>
                            <a:schemeClr val="accent1"/>
                          </a:solidFill>
                        </a:rPr>
                        <a:t>53-54</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CA" sz="1600" i="1" dirty="0">
                          <a:solidFill>
                            <a:schemeClr val="accent1"/>
                          </a:solidFill>
                        </a:rPr>
                        <a:t>Antioch</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endParaRPr lang="en-CA" sz="1800" b="1" dirty="0">
                        <a:solidFill>
                          <a:schemeClr val="accent1"/>
                        </a:solidFill>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endParaRPr lang="en-CA" sz="1600" i="1" dirty="0">
                        <a:solidFill>
                          <a:schemeClr val="accent1"/>
                        </a:solidFill>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endParaRPr lang="en-CA" sz="1600" b="1" cap="small" baseline="0" dirty="0">
                        <a:solidFill>
                          <a:schemeClr val="bg1">
                            <a:lumMod val="50000"/>
                          </a:schemeClr>
                        </a:solidFill>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736181599"/>
                  </a:ext>
                </a:extLst>
              </a:tr>
              <a:tr h="370840">
                <a:tc>
                  <a:txBody>
                    <a:bodyPr/>
                    <a:lstStyle/>
                    <a:p>
                      <a:pPr algn="ctr"/>
                      <a:r>
                        <a:rPr lang="en-CA" sz="1800" b="1" dirty="0">
                          <a:solidFill>
                            <a:schemeClr val="bg1">
                              <a:lumMod val="50000"/>
                            </a:schemeClr>
                          </a:solidFill>
                          <a:highlight>
                            <a:srgbClr val="00FFFF"/>
                          </a:highlight>
                        </a:rPr>
                        <a:t>54-57</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CA" sz="1800" b="1" i="1" u="none" dirty="0">
                          <a:solidFill>
                            <a:schemeClr val="bg1">
                              <a:lumMod val="50000"/>
                            </a:schemeClr>
                          </a:solidFill>
                          <a:highlight>
                            <a:srgbClr val="00FFFF"/>
                          </a:highlight>
                        </a:rPr>
                        <a:t>Third</a:t>
                      </a:r>
                      <a:r>
                        <a:rPr lang="en-CA" sz="1800" b="1" i="1" dirty="0">
                          <a:solidFill>
                            <a:schemeClr val="bg1">
                              <a:lumMod val="50000"/>
                            </a:schemeClr>
                          </a:solidFill>
                          <a:highlight>
                            <a:srgbClr val="00FFFF"/>
                          </a:highlight>
                        </a:rPr>
                        <a:t> Missionary Trip</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CA" sz="1800" b="1" dirty="0">
                          <a:solidFill>
                            <a:schemeClr val="bg1">
                              <a:lumMod val="50000"/>
                            </a:schemeClr>
                          </a:solidFill>
                          <a:highlight>
                            <a:srgbClr val="00FFFF"/>
                          </a:highlight>
                        </a:rPr>
                        <a:t>19-21</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CA" sz="1600" i="1" dirty="0">
                          <a:solidFill>
                            <a:schemeClr val="accent1"/>
                          </a:solidFill>
                        </a:rPr>
                        <a:t>3 years in Ephesus</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CA" sz="1600" b="1" cap="small" baseline="0" dirty="0">
                          <a:solidFill>
                            <a:schemeClr val="bg1">
                              <a:lumMod val="50000"/>
                            </a:schemeClr>
                          </a:solidFill>
                          <a:highlight>
                            <a:srgbClr val="FFFF00"/>
                          </a:highlight>
                        </a:rPr>
                        <a:t>1 &amp; 2 Corinthians</a:t>
                      </a:r>
                      <a:br>
                        <a:rPr lang="en-CA" sz="1600" b="1" cap="small" baseline="0" dirty="0">
                          <a:solidFill>
                            <a:schemeClr val="bg1">
                              <a:lumMod val="50000"/>
                            </a:schemeClr>
                          </a:solidFill>
                          <a:highlight>
                            <a:srgbClr val="FFFF00"/>
                          </a:highlight>
                        </a:rPr>
                      </a:br>
                      <a:r>
                        <a:rPr lang="en-CA" sz="1600" b="1" cap="small" baseline="0" dirty="0">
                          <a:solidFill>
                            <a:schemeClr val="bg1">
                              <a:lumMod val="50000"/>
                            </a:schemeClr>
                          </a:solidFill>
                          <a:highlight>
                            <a:srgbClr val="FFFF00"/>
                          </a:highlight>
                        </a:rPr>
                        <a:t>Romans</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237758810"/>
                  </a:ext>
                </a:extLst>
              </a:tr>
              <a:tr h="370840">
                <a:tc>
                  <a:txBody>
                    <a:bodyPr/>
                    <a:lstStyle/>
                    <a:p>
                      <a:pPr algn="ctr"/>
                      <a:r>
                        <a:rPr lang="en-CA" sz="1800" b="0" dirty="0">
                          <a:solidFill>
                            <a:schemeClr val="accent1"/>
                          </a:solidFill>
                        </a:rPr>
                        <a:t>57</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CA" sz="1600" b="0" i="1" dirty="0">
                          <a:solidFill>
                            <a:schemeClr val="accent1"/>
                          </a:solidFill>
                        </a:rPr>
                        <a:t>Jerusalem Arrest</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CA" sz="1800" b="1" dirty="0">
                          <a:solidFill>
                            <a:schemeClr val="accent1"/>
                          </a:solidFill>
                        </a:rPr>
                        <a:t>22-23</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endParaRPr lang="en-CA" sz="1600" i="1" dirty="0">
                        <a:solidFill>
                          <a:schemeClr val="accent1"/>
                        </a:solidFill>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endParaRPr lang="en-CA" sz="1600" b="1" cap="small" baseline="0" dirty="0">
                        <a:solidFill>
                          <a:schemeClr val="bg1">
                            <a:lumMod val="50000"/>
                          </a:schemeClr>
                        </a:solidFill>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447911213"/>
                  </a:ext>
                </a:extLst>
              </a:tr>
              <a:tr h="370840">
                <a:tc>
                  <a:txBody>
                    <a:bodyPr/>
                    <a:lstStyle/>
                    <a:p>
                      <a:pPr algn="ctr"/>
                      <a:r>
                        <a:rPr lang="en-CA" sz="1800" b="0" dirty="0">
                          <a:solidFill>
                            <a:schemeClr val="accent1"/>
                          </a:solidFill>
                        </a:rPr>
                        <a:t>57-59</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CA" sz="1600" i="1" dirty="0">
                          <a:solidFill>
                            <a:schemeClr val="accent1"/>
                          </a:solidFill>
                        </a:rPr>
                        <a:t>Caesarea Prisoner</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CA" sz="1800" b="1" dirty="0">
                          <a:solidFill>
                            <a:schemeClr val="accent1"/>
                          </a:solidFill>
                        </a:rPr>
                        <a:t>24-26</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CA" sz="1600" i="1" dirty="0">
                          <a:solidFill>
                            <a:schemeClr val="accent1"/>
                          </a:solidFill>
                        </a:rPr>
                        <a:t>2 years</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endParaRPr lang="en-CA" sz="1600" b="1" cap="small" baseline="0" dirty="0">
                        <a:solidFill>
                          <a:schemeClr val="bg1">
                            <a:lumMod val="50000"/>
                          </a:schemeClr>
                        </a:solidFill>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942905990"/>
                  </a:ext>
                </a:extLst>
              </a:tr>
              <a:tr h="370840">
                <a:tc>
                  <a:txBody>
                    <a:bodyPr/>
                    <a:lstStyle/>
                    <a:p>
                      <a:pPr algn="ctr"/>
                      <a:r>
                        <a:rPr lang="en-CA" sz="1800" b="0" dirty="0">
                          <a:solidFill>
                            <a:schemeClr val="accent1"/>
                          </a:solidFill>
                        </a:rPr>
                        <a:t>59-60</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CA" sz="1600" i="1" dirty="0">
                          <a:solidFill>
                            <a:schemeClr val="accent1"/>
                          </a:solidFill>
                        </a:rPr>
                        <a:t>Journey to Rome</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CA" sz="1800" b="1" dirty="0">
                          <a:solidFill>
                            <a:schemeClr val="accent1"/>
                          </a:solidFill>
                        </a:rPr>
                        <a:t>27-28</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endParaRPr lang="en-CA" sz="1600" i="1" dirty="0">
                        <a:solidFill>
                          <a:schemeClr val="accent1"/>
                        </a:solidFill>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endParaRPr lang="en-CA" sz="1600" b="1" cap="small" baseline="0" dirty="0">
                        <a:solidFill>
                          <a:schemeClr val="bg1">
                            <a:lumMod val="50000"/>
                          </a:schemeClr>
                        </a:solidFill>
                      </a:endParaRP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65617922"/>
                  </a:ext>
                </a:extLst>
              </a:tr>
              <a:tr h="370840">
                <a:tc>
                  <a:txBody>
                    <a:bodyPr/>
                    <a:lstStyle/>
                    <a:p>
                      <a:pPr algn="ctr"/>
                      <a:r>
                        <a:rPr lang="en-CA" sz="1800" b="1" dirty="0">
                          <a:solidFill>
                            <a:schemeClr val="accent1"/>
                          </a:solidFill>
                        </a:rPr>
                        <a:t>60-67</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CA" sz="1800" b="1" i="1" dirty="0">
                          <a:solidFill>
                            <a:schemeClr val="accent1"/>
                          </a:solidFill>
                        </a:rPr>
                        <a:t>Rome House Arrest</a:t>
                      </a:r>
                    </a:p>
                    <a:p>
                      <a:pPr algn="ctr"/>
                      <a:r>
                        <a:rPr lang="en-CA" sz="1800" b="0" i="1" dirty="0">
                          <a:solidFill>
                            <a:schemeClr val="accent1"/>
                          </a:solidFill>
                        </a:rPr>
                        <a:t>and subsequent</a:t>
                      </a:r>
                    </a:p>
                    <a:p>
                      <a:pPr algn="ctr"/>
                      <a:r>
                        <a:rPr lang="en-CA" sz="1800" b="1" i="1" dirty="0">
                          <a:solidFill>
                            <a:schemeClr val="accent1"/>
                          </a:solidFill>
                        </a:rPr>
                        <a:t>Martyrdom</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CA" sz="1800" b="1" dirty="0">
                          <a:solidFill>
                            <a:schemeClr val="accent1"/>
                          </a:solidFill>
                        </a:rPr>
                        <a:t>28</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CA" sz="1600" i="1" dirty="0">
                          <a:solidFill>
                            <a:schemeClr val="accent1"/>
                          </a:solidFill>
                        </a:rPr>
                        <a:t>5-8 years</a:t>
                      </a:r>
                    </a:p>
                  </a:txBody>
                  <a:tcPr marL="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lnSpc>
                          <a:spcPct val="85000"/>
                        </a:lnSpc>
                      </a:pPr>
                      <a:r>
                        <a:rPr lang="en-CA" sz="1600" b="1" cap="small" baseline="0" dirty="0">
                          <a:solidFill>
                            <a:schemeClr val="bg1">
                              <a:lumMod val="50000"/>
                            </a:schemeClr>
                          </a:solidFill>
                          <a:highlight>
                            <a:srgbClr val="FFFF00"/>
                          </a:highlight>
                        </a:rPr>
                        <a:t>Ephesians</a:t>
                      </a:r>
                      <a:br>
                        <a:rPr lang="en-CA" sz="1600" b="1" cap="small" baseline="0" dirty="0">
                          <a:solidFill>
                            <a:schemeClr val="bg1">
                              <a:lumMod val="50000"/>
                            </a:schemeClr>
                          </a:solidFill>
                          <a:highlight>
                            <a:srgbClr val="FFFF00"/>
                          </a:highlight>
                        </a:rPr>
                      </a:br>
                      <a:r>
                        <a:rPr lang="en-CA" sz="1600" b="1" cap="small" baseline="0" dirty="0">
                          <a:solidFill>
                            <a:schemeClr val="bg1">
                              <a:lumMod val="50000"/>
                            </a:schemeClr>
                          </a:solidFill>
                          <a:highlight>
                            <a:srgbClr val="FFFF00"/>
                          </a:highlight>
                        </a:rPr>
                        <a:t>Philippians</a:t>
                      </a:r>
                      <a:br>
                        <a:rPr lang="en-CA" sz="1600" b="1" cap="small" baseline="0" dirty="0">
                          <a:solidFill>
                            <a:schemeClr val="bg1">
                              <a:lumMod val="50000"/>
                            </a:schemeClr>
                          </a:solidFill>
                          <a:highlight>
                            <a:srgbClr val="FFFF00"/>
                          </a:highlight>
                        </a:rPr>
                      </a:br>
                      <a:r>
                        <a:rPr lang="en-CA" sz="1600" b="1" cap="small" baseline="0" dirty="0">
                          <a:solidFill>
                            <a:schemeClr val="bg1">
                              <a:lumMod val="50000"/>
                            </a:schemeClr>
                          </a:solidFill>
                          <a:highlight>
                            <a:srgbClr val="FFFF00"/>
                          </a:highlight>
                        </a:rPr>
                        <a:t>Colossians</a:t>
                      </a:r>
                      <a:br>
                        <a:rPr lang="en-CA" sz="1600" b="1" cap="small" baseline="0" dirty="0">
                          <a:solidFill>
                            <a:schemeClr val="bg1">
                              <a:lumMod val="50000"/>
                            </a:schemeClr>
                          </a:solidFill>
                          <a:highlight>
                            <a:srgbClr val="FFFF00"/>
                          </a:highlight>
                        </a:rPr>
                      </a:br>
                      <a:r>
                        <a:rPr lang="en-CA" sz="1600" b="1" cap="small" baseline="0" dirty="0">
                          <a:solidFill>
                            <a:schemeClr val="bg1">
                              <a:lumMod val="50000"/>
                            </a:schemeClr>
                          </a:solidFill>
                          <a:highlight>
                            <a:srgbClr val="FFFF00"/>
                          </a:highlight>
                        </a:rPr>
                        <a:t>Philemon</a:t>
                      </a:r>
                      <a:br>
                        <a:rPr lang="en-CA" sz="1600" b="1" cap="small" baseline="0" dirty="0">
                          <a:solidFill>
                            <a:schemeClr val="bg1">
                              <a:lumMod val="50000"/>
                            </a:schemeClr>
                          </a:solidFill>
                          <a:highlight>
                            <a:srgbClr val="FFFF00"/>
                          </a:highlight>
                        </a:rPr>
                      </a:br>
                      <a:r>
                        <a:rPr lang="en-CA" sz="1600" b="1" cap="small" baseline="0" dirty="0">
                          <a:solidFill>
                            <a:schemeClr val="bg1">
                              <a:lumMod val="50000"/>
                            </a:schemeClr>
                          </a:solidFill>
                          <a:highlight>
                            <a:srgbClr val="FFFF00"/>
                          </a:highlight>
                        </a:rPr>
                        <a:t>Hebrews</a:t>
                      </a:r>
                      <a:br>
                        <a:rPr lang="en-CA" sz="1600" b="1" cap="small" baseline="0" dirty="0">
                          <a:solidFill>
                            <a:schemeClr val="bg1">
                              <a:lumMod val="50000"/>
                            </a:schemeClr>
                          </a:solidFill>
                          <a:highlight>
                            <a:srgbClr val="FFFF00"/>
                          </a:highlight>
                        </a:rPr>
                      </a:br>
                      <a:r>
                        <a:rPr lang="en-CA" sz="1600" b="1" cap="small" baseline="0" dirty="0">
                          <a:solidFill>
                            <a:schemeClr val="bg1">
                              <a:lumMod val="50000"/>
                            </a:schemeClr>
                          </a:solidFill>
                          <a:highlight>
                            <a:srgbClr val="FFFF00"/>
                          </a:highlight>
                        </a:rPr>
                        <a:t>Titus</a:t>
                      </a:r>
                      <a:br>
                        <a:rPr lang="en-CA" sz="1600" b="1" cap="small" baseline="0" dirty="0">
                          <a:solidFill>
                            <a:schemeClr val="bg1">
                              <a:lumMod val="50000"/>
                            </a:schemeClr>
                          </a:solidFill>
                          <a:highlight>
                            <a:srgbClr val="FFFF00"/>
                          </a:highlight>
                        </a:rPr>
                      </a:br>
                      <a:r>
                        <a:rPr lang="en-CA" sz="1600" b="1" cap="small" baseline="0" dirty="0">
                          <a:solidFill>
                            <a:schemeClr val="bg1">
                              <a:lumMod val="50000"/>
                            </a:schemeClr>
                          </a:solidFill>
                          <a:highlight>
                            <a:srgbClr val="FFFF00"/>
                          </a:highlight>
                        </a:rPr>
                        <a:t>1 &amp; 2 Timothy</a:t>
                      </a:r>
                    </a:p>
                  </a:txBody>
                  <a:tcPr marL="45720" marR="457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81900474"/>
                  </a:ext>
                </a:extLst>
              </a:tr>
            </a:tbl>
          </a:graphicData>
        </a:graphic>
      </p:graphicFrame>
    </p:spTree>
    <p:extLst>
      <p:ext uri="{BB962C8B-B14F-4D97-AF65-F5344CB8AC3E}">
        <p14:creationId xmlns:p14="http://schemas.microsoft.com/office/powerpoint/2010/main" val="1203621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132B0-547A-91C0-DF32-3230765CB6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3B3E79-C06A-EACD-D731-7620B683069B}"/>
              </a:ext>
            </a:extLst>
          </p:cNvPr>
          <p:cNvSpPr>
            <a:spLocks noGrp="1"/>
          </p:cNvSpPr>
          <p:nvPr>
            <p:ph type="title"/>
          </p:nvPr>
        </p:nvSpPr>
        <p:spPr>
          <a:xfrm>
            <a:off x="304800" y="274638"/>
            <a:ext cx="6248400" cy="1143000"/>
          </a:xfrm>
        </p:spPr>
        <p:txBody>
          <a:bodyPr>
            <a:normAutofit fontScale="90000"/>
          </a:bodyPr>
          <a:lstStyle/>
          <a:p>
            <a:pPr algn="l"/>
            <a:r>
              <a:rPr lang="en-CA" b="1" dirty="0">
                <a:solidFill>
                  <a:schemeClr val="bg1">
                    <a:lumMod val="50000"/>
                  </a:schemeClr>
                </a:solidFill>
              </a:rPr>
              <a:t>Learning </a:t>
            </a:r>
            <a:r>
              <a:rPr lang="en-CA" dirty="0">
                <a:solidFill>
                  <a:schemeClr val="bg1">
                    <a:lumMod val="50000"/>
                  </a:schemeClr>
                </a:solidFill>
                <a:latin typeface="Brush Script MT" panose="03060802040406070304" pitchFamily="66" charset="0"/>
              </a:rPr>
              <a:t>from</a:t>
            </a:r>
            <a:r>
              <a:rPr lang="en-CA" b="1" dirty="0">
                <a:solidFill>
                  <a:schemeClr val="bg1">
                    <a:lumMod val="50000"/>
                  </a:schemeClr>
                </a:solidFill>
              </a:rPr>
              <a:t> Saint Paul’s</a:t>
            </a:r>
            <a:br>
              <a:rPr lang="en-CA" b="1" dirty="0">
                <a:solidFill>
                  <a:srgbClr val="C00000"/>
                </a:solidFill>
              </a:rPr>
            </a:br>
            <a:r>
              <a:rPr lang="en-CA" b="1" dirty="0">
                <a:solidFill>
                  <a:srgbClr val="C00000"/>
                </a:solidFill>
              </a:rPr>
              <a:t>Joy </a:t>
            </a:r>
            <a:r>
              <a:rPr lang="en-CA" dirty="0">
                <a:solidFill>
                  <a:srgbClr val="C00000"/>
                </a:solidFill>
                <a:latin typeface="Brush Script MT" panose="03060802040406070304" pitchFamily="66" charset="0"/>
              </a:rPr>
              <a:t>and</a:t>
            </a:r>
            <a:r>
              <a:rPr lang="en-CA" b="1" dirty="0">
                <a:solidFill>
                  <a:srgbClr val="C00000"/>
                </a:solidFill>
              </a:rPr>
              <a:t> Perseverance</a:t>
            </a:r>
          </a:p>
        </p:txBody>
      </p:sp>
      <p:sp>
        <p:nvSpPr>
          <p:cNvPr id="3" name="Content Placeholder 2">
            <a:extLst>
              <a:ext uri="{FF2B5EF4-FFF2-40B4-BE49-F238E27FC236}">
                <a16:creationId xmlns:a16="http://schemas.microsoft.com/office/drawing/2014/main" id="{9F9F9C25-2838-8339-B9AA-77267C3EA43C}"/>
              </a:ext>
            </a:extLst>
          </p:cNvPr>
          <p:cNvSpPr>
            <a:spLocks noGrp="1"/>
          </p:cNvSpPr>
          <p:nvPr>
            <p:ph idx="1"/>
          </p:nvPr>
        </p:nvSpPr>
        <p:spPr>
          <a:xfrm>
            <a:off x="304800" y="1600200"/>
            <a:ext cx="6325394" cy="5181600"/>
          </a:xfrm>
        </p:spPr>
        <p:txBody>
          <a:bodyPr>
            <a:normAutofit fontScale="92500"/>
          </a:bodyPr>
          <a:lstStyle/>
          <a:p>
            <a:pPr marL="0" indent="0">
              <a:buNone/>
            </a:pPr>
            <a:r>
              <a:rPr lang="en-US" b="1" dirty="0"/>
              <a:t>Joy </a:t>
            </a:r>
            <a:r>
              <a:rPr lang="en-US" dirty="0">
                <a:latin typeface="Brush Script MT" panose="03060802040406070304" pitchFamily="66" charset="0"/>
              </a:rPr>
              <a:t>in</a:t>
            </a:r>
            <a:r>
              <a:rPr lang="en-US" b="1" dirty="0"/>
              <a:t> Adversity</a:t>
            </a:r>
            <a:br>
              <a:rPr lang="en-US" dirty="0"/>
            </a:br>
            <a:r>
              <a:rPr lang="en-US" dirty="0">
                <a:latin typeface="Tempus Sans ITC" panose="04020404030D07020202" pitchFamily="82" charset="0"/>
              </a:rPr>
              <a:t>Even in prison, Saint Paul wrote of </a:t>
            </a:r>
            <a:r>
              <a:rPr lang="en-US" b="1" dirty="0">
                <a:latin typeface="Tempus Sans ITC" panose="04020404030D07020202" pitchFamily="82" charset="0"/>
              </a:rPr>
              <a:t>joy</a:t>
            </a:r>
            <a:r>
              <a:rPr lang="en-US" dirty="0">
                <a:latin typeface="Tempus Sans ITC" panose="04020404030D07020202" pitchFamily="82" charset="0"/>
              </a:rPr>
              <a:t>, keeping his </a:t>
            </a:r>
            <a:r>
              <a:rPr lang="en-US" b="1" dirty="0">
                <a:latin typeface="Tempus Sans ITC" panose="04020404030D07020202" pitchFamily="82" charset="0"/>
              </a:rPr>
              <a:t>focus on Christ</a:t>
            </a:r>
            <a:r>
              <a:rPr lang="en-US" dirty="0">
                <a:latin typeface="Tempus Sans ITC" panose="04020404030D07020202" pitchFamily="82" charset="0"/>
              </a:rPr>
              <a:t>.</a:t>
            </a:r>
          </a:p>
          <a:p>
            <a:pPr marL="0" indent="0">
              <a:buNone/>
            </a:pPr>
            <a:endParaRPr lang="en-US" sz="1900" dirty="0">
              <a:latin typeface="Tempus Sans ITC" panose="04020404030D07020202" pitchFamily="82" charset="0"/>
            </a:endParaRPr>
          </a:p>
          <a:p>
            <a:pPr marL="0" indent="0">
              <a:buNone/>
              <a:tabLst>
                <a:tab pos="5918200" algn="r"/>
              </a:tabLst>
            </a:pPr>
            <a:r>
              <a:rPr lang="en-US" b="1" dirty="0"/>
              <a:t>Pressing Onward </a:t>
            </a:r>
            <a:r>
              <a:rPr lang="en-US" dirty="0">
                <a:latin typeface="Brush Script MT" panose="03060802040406070304" pitchFamily="66" charset="0"/>
              </a:rPr>
              <a:t>and</a:t>
            </a:r>
            <a:r>
              <a:rPr lang="en-US" b="1" dirty="0"/>
              <a:t> Upward</a:t>
            </a:r>
            <a:br>
              <a:rPr lang="en-US" dirty="0"/>
            </a:br>
            <a:r>
              <a:rPr lang="en-US" dirty="0">
                <a:latin typeface="Tempus Sans ITC" panose="04020404030D07020202" pitchFamily="82" charset="0"/>
              </a:rPr>
              <a:t>“But one thing I do, forgetting those things which are behind and reaching </a:t>
            </a:r>
            <a:r>
              <a:rPr lang="en-US" b="1" dirty="0">
                <a:latin typeface="Tempus Sans ITC" panose="04020404030D07020202" pitchFamily="82" charset="0"/>
              </a:rPr>
              <a:t>forward</a:t>
            </a:r>
            <a:r>
              <a:rPr lang="en-US" dirty="0">
                <a:latin typeface="Tempus Sans ITC" panose="04020404030D07020202" pitchFamily="82" charset="0"/>
              </a:rPr>
              <a:t> to those things which are ahead, I press toward the goal for the </a:t>
            </a:r>
            <a:r>
              <a:rPr lang="en-US" b="1" dirty="0">
                <a:latin typeface="Tempus Sans ITC" panose="04020404030D07020202" pitchFamily="82" charset="0"/>
              </a:rPr>
              <a:t>prize of the upward call of God in Christ Jesus</a:t>
            </a:r>
            <a:r>
              <a:rPr lang="en-US" dirty="0">
                <a:latin typeface="Tempus Sans ITC" panose="04020404030D07020202" pitchFamily="82" charset="0"/>
              </a:rPr>
              <a:t>.”	</a:t>
            </a:r>
            <a:r>
              <a:rPr lang="en-US" sz="2400" b="1" dirty="0">
                <a:solidFill>
                  <a:schemeClr val="bg1">
                    <a:lumMod val="50000"/>
                  </a:schemeClr>
                </a:solidFill>
                <a:latin typeface="Tempus Sans ITC" panose="04020404030D07020202" pitchFamily="82" charset="0"/>
              </a:rPr>
              <a:t>Philippians 3:13-14</a:t>
            </a:r>
          </a:p>
        </p:txBody>
      </p:sp>
      <p:pic>
        <p:nvPicPr>
          <p:cNvPr id="4" name="Picture 2" descr="Sts Peter &amp; Paul ">
            <a:extLst>
              <a:ext uri="{FF2B5EF4-FFF2-40B4-BE49-F238E27FC236}">
                <a16:creationId xmlns:a16="http://schemas.microsoft.com/office/drawing/2014/main" id="{478AC818-1083-7C68-5DF6-F1E87F0182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 r="49933"/>
          <a:stretch>
            <a:fillRect/>
          </a:stretch>
        </p:blipFill>
        <p:spPr bwMode="auto">
          <a:xfrm>
            <a:off x="6934200" y="0"/>
            <a:ext cx="2058193"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8829B4B-0E53-51D4-88F7-DA11C2EE3E3D}"/>
              </a:ext>
            </a:extLst>
          </p:cNvPr>
          <p:cNvSpPr/>
          <p:nvPr/>
        </p:nvSpPr>
        <p:spPr>
          <a:xfrm>
            <a:off x="0" y="0"/>
            <a:ext cx="1524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FB9DF9DF-87B2-D757-E572-3B6122F6B13E}"/>
              </a:ext>
            </a:extLst>
          </p:cNvPr>
          <p:cNvSpPr/>
          <p:nvPr/>
        </p:nvSpPr>
        <p:spPr>
          <a:xfrm>
            <a:off x="8991600" y="0"/>
            <a:ext cx="1524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24A90F3E-AEB9-6D15-5DEE-D868EBF61206}"/>
              </a:ext>
            </a:extLst>
          </p:cNvPr>
          <p:cNvSpPr/>
          <p:nvPr/>
        </p:nvSpPr>
        <p:spPr>
          <a:xfrm>
            <a:off x="6781800" y="0"/>
            <a:ext cx="1524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57352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18DB6-F96C-79F0-3A96-F020C92B0E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53F32E-85A0-C8C9-0A5B-B9D71D6B8612}"/>
              </a:ext>
            </a:extLst>
          </p:cNvPr>
          <p:cNvSpPr>
            <a:spLocks noGrp="1"/>
          </p:cNvSpPr>
          <p:nvPr>
            <p:ph type="title"/>
          </p:nvPr>
        </p:nvSpPr>
        <p:spPr>
          <a:xfrm>
            <a:off x="304800" y="274638"/>
            <a:ext cx="6248400" cy="1143000"/>
          </a:xfrm>
        </p:spPr>
        <p:txBody>
          <a:bodyPr>
            <a:normAutofit fontScale="90000"/>
          </a:bodyPr>
          <a:lstStyle/>
          <a:p>
            <a:pPr algn="l"/>
            <a:r>
              <a:rPr lang="en-CA" b="1" dirty="0">
                <a:solidFill>
                  <a:schemeClr val="bg1">
                    <a:lumMod val="50000"/>
                  </a:schemeClr>
                </a:solidFill>
              </a:rPr>
              <a:t>Learning </a:t>
            </a:r>
            <a:r>
              <a:rPr lang="en-CA" dirty="0">
                <a:solidFill>
                  <a:schemeClr val="bg1">
                    <a:lumMod val="50000"/>
                  </a:schemeClr>
                </a:solidFill>
                <a:latin typeface="Brush Script MT" panose="03060802040406070304" pitchFamily="66" charset="0"/>
              </a:rPr>
              <a:t>from</a:t>
            </a:r>
            <a:r>
              <a:rPr lang="en-CA" b="1" dirty="0">
                <a:solidFill>
                  <a:schemeClr val="bg1">
                    <a:lumMod val="50000"/>
                  </a:schemeClr>
                </a:solidFill>
              </a:rPr>
              <a:t> Saint Paul’s</a:t>
            </a:r>
            <a:br>
              <a:rPr lang="en-CA" b="1" dirty="0">
                <a:solidFill>
                  <a:srgbClr val="C00000"/>
                </a:solidFill>
              </a:rPr>
            </a:br>
            <a:r>
              <a:rPr lang="en-CA" b="1" dirty="0">
                <a:solidFill>
                  <a:srgbClr val="C00000"/>
                </a:solidFill>
              </a:rPr>
              <a:t>Vigilance </a:t>
            </a:r>
            <a:r>
              <a:rPr lang="en-CA" dirty="0">
                <a:solidFill>
                  <a:srgbClr val="C00000"/>
                </a:solidFill>
                <a:latin typeface="Brush Script MT" panose="03060802040406070304" pitchFamily="66" charset="0"/>
              </a:rPr>
              <a:t>and</a:t>
            </a:r>
            <a:r>
              <a:rPr lang="en-CA" b="1" dirty="0">
                <a:solidFill>
                  <a:srgbClr val="C00000"/>
                </a:solidFill>
              </a:rPr>
              <a:t> Evangelism</a:t>
            </a:r>
          </a:p>
        </p:txBody>
      </p:sp>
      <p:sp>
        <p:nvSpPr>
          <p:cNvPr id="3" name="Content Placeholder 2">
            <a:extLst>
              <a:ext uri="{FF2B5EF4-FFF2-40B4-BE49-F238E27FC236}">
                <a16:creationId xmlns:a16="http://schemas.microsoft.com/office/drawing/2014/main" id="{4063E7AD-0643-CC54-90C2-B0DD63A28431}"/>
              </a:ext>
            </a:extLst>
          </p:cNvPr>
          <p:cNvSpPr>
            <a:spLocks noGrp="1"/>
          </p:cNvSpPr>
          <p:nvPr>
            <p:ph idx="1"/>
          </p:nvPr>
        </p:nvSpPr>
        <p:spPr>
          <a:xfrm>
            <a:off x="304799" y="1524000"/>
            <a:ext cx="6325393" cy="5334000"/>
          </a:xfrm>
        </p:spPr>
        <p:txBody>
          <a:bodyPr>
            <a:normAutofit/>
          </a:bodyPr>
          <a:lstStyle/>
          <a:p>
            <a:pPr marL="0" indent="0">
              <a:buNone/>
            </a:pPr>
            <a:r>
              <a:rPr lang="en-US" b="1" dirty="0"/>
              <a:t>Vigilance</a:t>
            </a:r>
          </a:p>
          <a:p>
            <a:pPr marL="0" indent="0">
              <a:buNone/>
              <a:tabLst>
                <a:tab pos="5918200" algn="r"/>
              </a:tabLst>
            </a:pPr>
            <a:r>
              <a:rPr lang="en-US" dirty="0">
                <a:latin typeface="Tempus Sans ITC" panose="04020404030D07020202" pitchFamily="82" charset="0"/>
              </a:rPr>
              <a:t>Saint Paul calls us to</a:t>
            </a:r>
            <a:br>
              <a:rPr lang="en-US" dirty="0">
                <a:latin typeface="Tempus Sans ITC" panose="04020404030D07020202" pitchFamily="82" charset="0"/>
              </a:rPr>
            </a:br>
            <a:r>
              <a:rPr lang="en-US" dirty="0">
                <a:latin typeface="Tempus Sans ITC" panose="04020404030D07020202" pitchFamily="82" charset="0"/>
              </a:rPr>
              <a:t> “Redeem the time”	</a:t>
            </a:r>
            <a:r>
              <a:rPr lang="en-US" sz="2400" b="1" dirty="0">
                <a:solidFill>
                  <a:schemeClr val="bg1">
                    <a:lumMod val="50000"/>
                  </a:schemeClr>
                </a:solidFill>
                <a:latin typeface="Tempus Sans ITC" panose="04020404030D07020202" pitchFamily="82" charset="0"/>
              </a:rPr>
              <a:t>Ephesians 5:16</a:t>
            </a:r>
            <a:endParaRPr lang="en-US" sz="2800" i="1" dirty="0">
              <a:solidFill>
                <a:schemeClr val="bg1">
                  <a:lumMod val="50000"/>
                </a:schemeClr>
              </a:solidFill>
            </a:endParaRPr>
          </a:p>
          <a:p>
            <a:pPr marL="0" indent="0">
              <a:buNone/>
            </a:pPr>
            <a:endParaRPr lang="en-US" b="1" dirty="0"/>
          </a:p>
          <a:p>
            <a:pPr marL="0" indent="0">
              <a:buNone/>
            </a:pPr>
            <a:r>
              <a:rPr lang="en-US" b="1" dirty="0"/>
              <a:t>Do </a:t>
            </a:r>
            <a:r>
              <a:rPr lang="en-US" dirty="0">
                <a:latin typeface="Brush Script MT" panose="03060802040406070304" pitchFamily="66" charset="0"/>
              </a:rPr>
              <a:t>the</a:t>
            </a:r>
            <a:r>
              <a:rPr lang="en-US" b="1" dirty="0"/>
              <a:t> Work </a:t>
            </a:r>
            <a:r>
              <a:rPr lang="en-US" dirty="0">
                <a:latin typeface="Brush Script MT" panose="03060802040406070304" pitchFamily="66" charset="0"/>
              </a:rPr>
              <a:t>of an </a:t>
            </a:r>
            <a:r>
              <a:rPr lang="en-US" b="1" dirty="0"/>
              <a:t>Evangelist</a:t>
            </a:r>
          </a:p>
          <a:p>
            <a:pPr marL="0" indent="0">
              <a:lnSpc>
                <a:spcPct val="110000"/>
              </a:lnSpc>
              <a:buNone/>
              <a:tabLst>
                <a:tab pos="5918200" algn="r"/>
              </a:tabLst>
            </a:pPr>
            <a:r>
              <a:rPr lang="en-US" dirty="0">
                <a:latin typeface="Tempus Sans ITC" panose="04020404030D07020202" pitchFamily="82" charset="0"/>
              </a:rPr>
              <a:t>“But you be </a:t>
            </a:r>
            <a:r>
              <a:rPr lang="en-US" b="1" dirty="0">
                <a:latin typeface="Tempus Sans ITC" panose="04020404030D07020202" pitchFamily="82" charset="0"/>
              </a:rPr>
              <a:t>watchful</a:t>
            </a:r>
            <a:r>
              <a:rPr lang="en-US" dirty="0">
                <a:latin typeface="Tempus Sans ITC" panose="04020404030D07020202" pitchFamily="82" charset="0"/>
              </a:rPr>
              <a:t> in all things, </a:t>
            </a:r>
            <a:r>
              <a:rPr lang="en-US" b="1" dirty="0">
                <a:latin typeface="Tempus Sans ITC" panose="04020404030D07020202" pitchFamily="82" charset="0"/>
              </a:rPr>
              <a:t>endure</a:t>
            </a:r>
            <a:r>
              <a:rPr lang="en-US" dirty="0">
                <a:latin typeface="Tempus Sans ITC" panose="04020404030D07020202" pitchFamily="82" charset="0"/>
              </a:rPr>
              <a:t> afflictions, do the work of an </a:t>
            </a:r>
            <a:r>
              <a:rPr lang="en-US" b="1" dirty="0">
                <a:latin typeface="Tempus Sans ITC" panose="04020404030D07020202" pitchFamily="82" charset="0"/>
              </a:rPr>
              <a:t>evangelist</a:t>
            </a:r>
            <a:r>
              <a:rPr lang="en-US" dirty="0">
                <a:latin typeface="Tempus Sans ITC" panose="04020404030D07020202" pitchFamily="82" charset="0"/>
              </a:rPr>
              <a:t>, fulfill your </a:t>
            </a:r>
            <a:r>
              <a:rPr lang="en-US" b="1" dirty="0">
                <a:latin typeface="Tempus Sans ITC" panose="04020404030D07020202" pitchFamily="82" charset="0"/>
              </a:rPr>
              <a:t>ministry</a:t>
            </a:r>
            <a:r>
              <a:rPr lang="en-US" dirty="0">
                <a:latin typeface="Tempus Sans ITC" panose="04020404030D07020202" pitchFamily="82" charset="0"/>
              </a:rPr>
              <a:t>.”	</a:t>
            </a:r>
            <a:r>
              <a:rPr lang="en-US" sz="2400" b="1" dirty="0">
                <a:solidFill>
                  <a:schemeClr val="bg1">
                    <a:lumMod val="50000"/>
                  </a:schemeClr>
                </a:solidFill>
                <a:latin typeface="Tempus Sans ITC" panose="04020404030D07020202" pitchFamily="82" charset="0"/>
              </a:rPr>
              <a:t>2 Timothy 4:5</a:t>
            </a:r>
            <a:endParaRPr lang="en-US" sz="2400" dirty="0">
              <a:latin typeface="Tempus Sans ITC" panose="04020404030D07020202" pitchFamily="82" charset="0"/>
            </a:endParaRPr>
          </a:p>
        </p:txBody>
      </p:sp>
      <p:pic>
        <p:nvPicPr>
          <p:cNvPr id="4" name="Picture 2" descr="Sts Peter &amp; Paul ">
            <a:extLst>
              <a:ext uri="{FF2B5EF4-FFF2-40B4-BE49-F238E27FC236}">
                <a16:creationId xmlns:a16="http://schemas.microsoft.com/office/drawing/2014/main" id="{76C137E7-665D-2C84-34DD-3AE22303A7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 r="49933"/>
          <a:stretch>
            <a:fillRect/>
          </a:stretch>
        </p:blipFill>
        <p:spPr bwMode="auto">
          <a:xfrm>
            <a:off x="6934200" y="0"/>
            <a:ext cx="2058193"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88EF6B5-C6DB-2432-B35C-B12CB05FBB8D}"/>
              </a:ext>
            </a:extLst>
          </p:cNvPr>
          <p:cNvSpPr/>
          <p:nvPr/>
        </p:nvSpPr>
        <p:spPr>
          <a:xfrm>
            <a:off x="0" y="0"/>
            <a:ext cx="1524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A821ABF9-7B46-D10D-2740-31543129494C}"/>
              </a:ext>
            </a:extLst>
          </p:cNvPr>
          <p:cNvSpPr/>
          <p:nvPr/>
        </p:nvSpPr>
        <p:spPr>
          <a:xfrm>
            <a:off x="8991600" y="0"/>
            <a:ext cx="1524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FFC666AA-E335-191A-791A-1B95D7940386}"/>
              </a:ext>
            </a:extLst>
          </p:cNvPr>
          <p:cNvSpPr/>
          <p:nvPr/>
        </p:nvSpPr>
        <p:spPr>
          <a:xfrm>
            <a:off x="6781800" y="0"/>
            <a:ext cx="1524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202753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3811B-EA64-1A5B-E061-C5DF1DCFDD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DE6417-EDBD-1E29-F337-BDABC312B9C9}"/>
              </a:ext>
            </a:extLst>
          </p:cNvPr>
          <p:cNvSpPr>
            <a:spLocks noGrp="1"/>
          </p:cNvSpPr>
          <p:nvPr>
            <p:ph type="title"/>
          </p:nvPr>
        </p:nvSpPr>
        <p:spPr>
          <a:xfrm>
            <a:off x="304800" y="274638"/>
            <a:ext cx="6248400" cy="1143000"/>
          </a:xfrm>
        </p:spPr>
        <p:txBody>
          <a:bodyPr>
            <a:normAutofit fontScale="90000"/>
          </a:bodyPr>
          <a:lstStyle/>
          <a:p>
            <a:pPr algn="l"/>
            <a:r>
              <a:rPr lang="en-CA" b="1" dirty="0">
                <a:solidFill>
                  <a:schemeClr val="bg1">
                    <a:lumMod val="50000"/>
                  </a:schemeClr>
                </a:solidFill>
              </a:rPr>
              <a:t>Learning </a:t>
            </a:r>
            <a:r>
              <a:rPr lang="en-CA" dirty="0">
                <a:solidFill>
                  <a:schemeClr val="bg1">
                    <a:lumMod val="50000"/>
                  </a:schemeClr>
                </a:solidFill>
                <a:latin typeface="Brush Script MT" panose="03060802040406070304" pitchFamily="66" charset="0"/>
              </a:rPr>
              <a:t>from</a:t>
            </a:r>
            <a:r>
              <a:rPr lang="en-CA" b="1" dirty="0">
                <a:solidFill>
                  <a:schemeClr val="bg1">
                    <a:lumMod val="50000"/>
                  </a:schemeClr>
                </a:solidFill>
              </a:rPr>
              <a:t> Saint Paul’s</a:t>
            </a:r>
            <a:br>
              <a:rPr lang="en-CA" b="1" dirty="0">
                <a:solidFill>
                  <a:srgbClr val="C00000"/>
                </a:solidFill>
              </a:rPr>
            </a:br>
            <a:r>
              <a:rPr lang="en-CA" b="1" dirty="0">
                <a:solidFill>
                  <a:srgbClr val="C00000"/>
                </a:solidFill>
              </a:rPr>
              <a:t>Crown </a:t>
            </a:r>
            <a:r>
              <a:rPr lang="en-CA" dirty="0">
                <a:solidFill>
                  <a:srgbClr val="C00000"/>
                </a:solidFill>
                <a:latin typeface="Brush Script MT" panose="03060802040406070304" pitchFamily="66" charset="0"/>
              </a:rPr>
              <a:t>of</a:t>
            </a:r>
            <a:r>
              <a:rPr lang="en-CA" b="1" dirty="0">
                <a:solidFill>
                  <a:srgbClr val="C00000"/>
                </a:solidFill>
              </a:rPr>
              <a:t> Righteousness</a:t>
            </a:r>
          </a:p>
        </p:txBody>
      </p:sp>
      <p:sp>
        <p:nvSpPr>
          <p:cNvPr id="3" name="Content Placeholder 2">
            <a:extLst>
              <a:ext uri="{FF2B5EF4-FFF2-40B4-BE49-F238E27FC236}">
                <a16:creationId xmlns:a16="http://schemas.microsoft.com/office/drawing/2014/main" id="{B6DA45B4-370F-2E5C-3EF7-830D1CE0A09F}"/>
              </a:ext>
            </a:extLst>
          </p:cNvPr>
          <p:cNvSpPr>
            <a:spLocks noGrp="1"/>
          </p:cNvSpPr>
          <p:nvPr>
            <p:ph idx="1"/>
          </p:nvPr>
        </p:nvSpPr>
        <p:spPr>
          <a:xfrm>
            <a:off x="304800" y="1600200"/>
            <a:ext cx="6325394" cy="5181600"/>
          </a:xfrm>
        </p:spPr>
        <p:txBody>
          <a:bodyPr>
            <a:normAutofit fontScale="92500" lnSpcReduction="10000"/>
          </a:bodyPr>
          <a:lstStyle/>
          <a:p>
            <a:pPr marL="0" indent="0">
              <a:buNone/>
              <a:tabLst>
                <a:tab pos="5918200" algn="r"/>
              </a:tabLst>
            </a:pPr>
            <a:r>
              <a:rPr lang="en-US" b="1" dirty="0"/>
              <a:t>Ready </a:t>
            </a:r>
            <a:r>
              <a:rPr lang="en-US" dirty="0">
                <a:latin typeface="Brush Script MT" panose="03060802040406070304" pitchFamily="66" charset="0"/>
              </a:rPr>
              <a:t>for</a:t>
            </a:r>
            <a:r>
              <a:rPr lang="en-US" b="1" dirty="0"/>
              <a:t> Departure</a:t>
            </a:r>
            <a:br>
              <a:rPr lang="en-US" dirty="0"/>
            </a:br>
            <a:r>
              <a:rPr lang="en-US" dirty="0">
                <a:latin typeface="Tempus Sans ITC" panose="04020404030D07020202" pitchFamily="82" charset="0"/>
              </a:rPr>
              <a:t>"For I am already being poured out as a drink offering, and the time of my departure is at hand.“	</a:t>
            </a:r>
            <a:r>
              <a:rPr lang="en-US" sz="2600" b="1" dirty="0">
                <a:solidFill>
                  <a:schemeClr val="bg1">
                    <a:lumMod val="50000"/>
                  </a:schemeClr>
                </a:solidFill>
                <a:latin typeface="Tempus Sans ITC" panose="04020404030D07020202" pitchFamily="82" charset="0"/>
              </a:rPr>
              <a:t>2 Timothy 4:6</a:t>
            </a:r>
            <a:endParaRPr lang="en-US" b="1" dirty="0">
              <a:solidFill>
                <a:schemeClr val="bg1">
                  <a:lumMod val="50000"/>
                </a:schemeClr>
              </a:solidFill>
              <a:latin typeface="Tempus Sans ITC" panose="04020404030D07020202" pitchFamily="82" charset="0"/>
            </a:endParaRPr>
          </a:p>
          <a:p>
            <a:pPr marL="0" indent="0">
              <a:buNone/>
            </a:pPr>
            <a:endParaRPr lang="en-US" sz="1900" dirty="0">
              <a:latin typeface="Tempus Sans ITC" panose="04020404030D07020202" pitchFamily="82" charset="0"/>
            </a:endParaRPr>
          </a:p>
          <a:p>
            <a:pPr marL="0" indent="0">
              <a:buNone/>
              <a:tabLst>
                <a:tab pos="5918200" algn="r"/>
              </a:tabLst>
            </a:pPr>
            <a:r>
              <a:rPr lang="en-US" b="1" dirty="0"/>
              <a:t>The Ultimate Reward</a:t>
            </a:r>
            <a:br>
              <a:rPr lang="en-US" dirty="0"/>
            </a:br>
            <a:r>
              <a:rPr lang="en-US" dirty="0">
                <a:latin typeface="Tempus Sans ITC" panose="04020404030D07020202" pitchFamily="82" charset="0"/>
              </a:rPr>
              <a:t>“Finally, there is laid up for me the </a:t>
            </a:r>
            <a:r>
              <a:rPr lang="en-US" b="1" dirty="0">
                <a:latin typeface="Tempus Sans ITC" panose="04020404030D07020202" pitchFamily="82" charset="0"/>
              </a:rPr>
              <a:t>crown of righteousness</a:t>
            </a:r>
            <a:r>
              <a:rPr lang="en-US" dirty="0">
                <a:latin typeface="Tempus Sans ITC" panose="04020404030D07020202" pitchFamily="82" charset="0"/>
              </a:rPr>
              <a:t>, which the Lord, the righteous Judge, will give to me on that Day, and not to me only but also </a:t>
            </a:r>
            <a:r>
              <a:rPr lang="en-US" b="1" dirty="0">
                <a:latin typeface="Tempus Sans ITC" panose="04020404030D07020202" pitchFamily="82" charset="0"/>
              </a:rPr>
              <a:t>to all who have loved</a:t>
            </a:r>
            <a:br>
              <a:rPr lang="en-US" dirty="0">
                <a:latin typeface="Tempus Sans ITC" panose="04020404030D07020202" pitchFamily="82" charset="0"/>
              </a:rPr>
            </a:br>
            <a:r>
              <a:rPr lang="en-US" b="1" dirty="0">
                <a:latin typeface="Tempus Sans ITC" panose="04020404030D07020202" pitchFamily="82" charset="0"/>
              </a:rPr>
              <a:t>His appearing</a:t>
            </a:r>
            <a:r>
              <a:rPr lang="en-US" dirty="0">
                <a:latin typeface="Tempus Sans ITC" panose="04020404030D07020202" pitchFamily="82" charset="0"/>
              </a:rPr>
              <a:t>.“	</a:t>
            </a:r>
            <a:r>
              <a:rPr lang="en-US" sz="2600" b="1" dirty="0">
                <a:solidFill>
                  <a:schemeClr val="bg1">
                    <a:lumMod val="50000"/>
                  </a:schemeClr>
                </a:solidFill>
                <a:latin typeface="Tempus Sans ITC" panose="04020404030D07020202" pitchFamily="82" charset="0"/>
              </a:rPr>
              <a:t>2 Timothy 4:8</a:t>
            </a:r>
            <a:endParaRPr lang="en-US" sz="2400" b="1" dirty="0">
              <a:solidFill>
                <a:schemeClr val="bg1">
                  <a:lumMod val="50000"/>
                </a:schemeClr>
              </a:solidFill>
              <a:latin typeface="Tempus Sans ITC" panose="04020404030D07020202" pitchFamily="82" charset="0"/>
            </a:endParaRPr>
          </a:p>
        </p:txBody>
      </p:sp>
      <p:pic>
        <p:nvPicPr>
          <p:cNvPr id="4" name="Picture 2" descr="Sts Peter &amp; Paul ">
            <a:extLst>
              <a:ext uri="{FF2B5EF4-FFF2-40B4-BE49-F238E27FC236}">
                <a16:creationId xmlns:a16="http://schemas.microsoft.com/office/drawing/2014/main" id="{B7204381-128D-D0CF-D50A-C5B6713790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 r="49933"/>
          <a:stretch>
            <a:fillRect/>
          </a:stretch>
        </p:blipFill>
        <p:spPr bwMode="auto">
          <a:xfrm>
            <a:off x="6934200" y="0"/>
            <a:ext cx="2058193"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D5A53E8-F5D1-58EB-DCB7-4205B4A11C36}"/>
              </a:ext>
            </a:extLst>
          </p:cNvPr>
          <p:cNvSpPr/>
          <p:nvPr/>
        </p:nvSpPr>
        <p:spPr>
          <a:xfrm>
            <a:off x="0" y="0"/>
            <a:ext cx="1524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6A568970-C0DF-2CE8-8D6A-F9C94589B19E}"/>
              </a:ext>
            </a:extLst>
          </p:cNvPr>
          <p:cNvSpPr/>
          <p:nvPr/>
        </p:nvSpPr>
        <p:spPr>
          <a:xfrm>
            <a:off x="8991600" y="0"/>
            <a:ext cx="1524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B3AC9452-DB21-B01F-D49C-46CEEC807E51}"/>
              </a:ext>
            </a:extLst>
          </p:cNvPr>
          <p:cNvSpPr/>
          <p:nvPr/>
        </p:nvSpPr>
        <p:spPr>
          <a:xfrm>
            <a:off x="6781800" y="0"/>
            <a:ext cx="1524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15051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30B7E784-CD90-FF4E-48EE-523FE8D35C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38" y="0"/>
            <a:ext cx="8874125" cy="6858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1C6ACB5E-2F3A-99E5-E798-4186AF529B87}"/>
                  </a:ext>
                </a:extLst>
              </p14:cNvPr>
              <p14:cNvContentPartPr/>
              <p14:nvPr/>
            </p14:nvContentPartPr>
            <p14:xfrm>
              <a:off x="4958940" y="2724640"/>
              <a:ext cx="189720" cy="171000"/>
            </p14:xfrm>
          </p:contentPart>
        </mc:Choice>
        <mc:Fallback xmlns="">
          <p:pic>
            <p:nvPicPr>
              <p:cNvPr id="7" name="Ink 6">
                <a:extLst>
                  <a:ext uri="{FF2B5EF4-FFF2-40B4-BE49-F238E27FC236}">
                    <a16:creationId xmlns:a16="http://schemas.microsoft.com/office/drawing/2014/main" id="{1C6ACB5E-2F3A-99E5-E798-4186AF529B87}"/>
                  </a:ext>
                </a:extLst>
              </p:cNvPr>
              <p:cNvPicPr/>
              <p:nvPr/>
            </p:nvPicPr>
            <p:blipFill>
              <a:blip r:embed="rId5"/>
              <a:stretch>
                <a:fillRect/>
              </a:stretch>
            </p:blipFill>
            <p:spPr>
              <a:xfrm>
                <a:off x="4941300" y="2689000"/>
                <a:ext cx="22536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4D51FA26-223D-4095-F806-84072A15374C}"/>
                  </a:ext>
                </a:extLst>
              </p14:cNvPr>
              <p14:cNvContentPartPr/>
              <p14:nvPr/>
            </p14:nvContentPartPr>
            <p14:xfrm>
              <a:off x="6800700" y="1645740"/>
              <a:ext cx="189360" cy="170280"/>
            </p14:xfrm>
          </p:contentPart>
        </mc:Choice>
        <mc:Fallback xmlns="">
          <p:pic>
            <p:nvPicPr>
              <p:cNvPr id="8" name="Ink 7">
                <a:extLst>
                  <a:ext uri="{FF2B5EF4-FFF2-40B4-BE49-F238E27FC236}">
                    <a16:creationId xmlns:a16="http://schemas.microsoft.com/office/drawing/2014/main" id="{4D51FA26-223D-4095-F806-84072A15374C}"/>
                  </a:ext>
                </a:extLst>
              </p:cNvPr>
              <p:cNvPicPr/>
              <p:nvPr/>
            </p:nvPicPr>
            <p:blipFill>
              <a:blip r:embed="rId7"/>
              <a:stretch>
                <a:fillRect/>
              </a:stretch>
            </p:blipFill>
            <p:spPr>
              <a:xfrm>
                <a:off x="6782700" y="1610100"/>
                <a:ext cx="22500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3691D044-9405-F050-FB00-A7F9AC3D7407}"/>
                  </a:ext>
                </a:extLst>
              </p14:cNvPr>
              <p14:cNvContentPartPr/>
              <p14:nvPr/>
            </p14:nvContentPartPr>
            <p14:xfrm>
              <a:off x="6375180" y="5555940"/>
              <a:ext cx="444960" cy="360"/>
            </p14:xfrm>
          </p:contentPart>
        </mc:Choice>
        <mc:Fallback xmlns="">
          <p:pic>
            <p:nvPicPr>
              <p:cNvPr id="10" name="Ink 9">
                <a:extLst>
                  <a:ext uri="{FF2B5EF4-FFF2-40B4-BE49-F238E27FC236}">
                    <a16:creationId xmlns:a16="http://schemas.microsoft.com/office/drawing/2014/main" id="{3691D044-9405-F050-FB00-A7F9AC3D7407}"/>
                  </a:ext>
                </a:extLst>
              </p:cNvPr>
              <p:cNvPicPr/>
              <p:nvPr/>
            </p:nvPicPr>
            <p:blipFill>
              <a:blip r:embed="rId9"/>
              <a:stretch>
                <a:fillRect/>
              </a:stretch>
            </p:blipFill>
            <p:spPr>
              <a:xfrm>
                <a:off x="6357180" y="5519940"/>
                <a:ext cx="480600" cy="72000"/>
              </a:xfrm>
              <a:prstGeom prst="rect">
                <a:avLst/>
              </a:prstGeom>
            </p:spPr>
          </p:pic>
        </mc:Fallback>
      </mc:AlternateContent>
      <p:sp>
        <p:nvSpPr>
          <p:cNvPr id="11" name="Rectangle: Rounded Corners 10">
            <a:extLst>
              <a:ext uri="{FF2B5EF4-FFF2-40B4-BE49-F238E27FC236}">
                <a16:creationId xmlns:a16="http://schemas.microsoft.com/office/drawing/2014/main" id="{C22B9DC4-5B8F-4BF7-CB0B-68FC6898076A}"/>
              </a:ext>
            </a:extLst>
          </p:cNvPr>
          <p:cNvSpPr/>
          <p:nvPr/>
        </p:nvSpPr>
        <p:spPr>
          <a:xfrm>
            <a:off x="6248400" y="5105400"/>
            <a:ext cx="741660" cy="1371600"/>
          </a:xfrm>
          <a:prstGeom prst="roundRect">
            <a:avLst/>
          </a:prstGeom>
          <a:no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r>
              <a:rPr lang="en-CA" sz="1100" b="1" i="1" dirty="0">
                <a:solidFill>
                  <a:schemeClr val="bg2">
                    <a:lumMod val="50000"/>
                  </a:schemeClr>
                </a:solidFill>
                <a:latin typeface="Arial Narrow" panose="020B0606020202030204" pitchFamily="34" charset="0"/>
              </a:rPr>
              <a:t>The Prison Epistles</a:t>
            </a:r>
          </a:p>
        </p:txBody>
      </p:sp>
    </p:spTree>
    <p:extLst>
      <p:ext uri="{BB962C8B-B14F-4D97-AF65-F5344CB8AC3E}">
        <p14:creationId xmlns:p14="http://schemas.microsoft.com/office/powerpoint/2010/main" val="20760792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6266</TotalTime>
  <Words>2125</Words>
  <Application>Microsoft Office PowerPoint</Application>
  <PresentationFormat>On-screen Show (4:3)</PresentationFormat>
  <Paragraphs>290</Paragraphs>
  <Slides>33</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Arial Narrow</vt:lpstr>
      <vt:lpstr>Brush Script MT</vt:lpstr>
      <vt:lpstr>Calibri</vt:lpstr>
      <vt:lpstr>Cambria</vt:lpstr>
      <vt:lpstr>Tempus Sans ITC</vt:lpstr>
      <vt:lpstr>Wingdings</vt:lpstr>
      <vt:lpstr>Office Theme</vt:lpstr>
      <vt:lpstr>Philippians Bible Study</vt:lpstr>
      <vt:lpstr>The Apostles Peter &amp; Paul</vt:lpstr>
      <vt:lpstr>Saint Paul</vt:lpstr>
      <vt:lpstr>Saint Paul’s Transformation  from Persecutor to Preacher</vt:lpstr>
      <vt:lpstr>Saint Paul’s  14 Epistles  &amp;  Three Missionary Journeys</vt:lpstr>
      <vt:lpstr>Learning from Saint Paul’s Joy and Perseverance</vt:lpstr>
      <vt:lpstr>Learning from Saint Paul’s Vigilance and Evangelism</vt:lpstr>
      <vt:lpstr>Learning from Saint Paul’s Crown of Righteousness</vt:lpstr>
      <vt:lpstr>PowerPoint Presentation</vt:lpstr>
      <vt:lpstr>Philippian Church</vt:lpstr>
      <vt:lpstr>PowerPoint Presentation</vt:lpstr>
      <vt:lpstr>PowerPoint Presentation</vt:lpstr>
      <vt:lpstr>Philippi</vt:lpstr>
      <vt:lpstr>Background</vt:lpstr>
      <vt:lpstr>Major Themes</vt:lpstr>
      <vt:lpstr>1:21</vt:lpstr>
      <vt:lpstr>1:27</vt:lpstr>
      <vt:lpstr>2:5</vt:lpstr>
      <vt:lpstr>2:12</vt:lpstr>
      <vt:lpstr>3:1</vt:lpstr>
      <vt:lpstr>3:10</vt:lpstr>
      <vt:lpstr>3:14</vt:lpstr>
      <vt:lpstr>3:20</vt:lpstr>
      <vt:lpstr>4:1</vt:lpstr>
      <vt:lpstr>4:4</vt:lpstr>
      <vt:lpstr>4:7-8</vt:lpstr>
      <vt:lpstr>Rejoice in the Lord!</vt:lpstr>
      <vt:lpstr>PowerPoint Presentation</vt:lpstr>
      <vt:lpstr>Greetings &amp; Thanksgiving Philippians 1:1-11</vt:lpstr>
      <vt:lpstr>Paul's Imprisonment Advances the Gospel Philippians 1:12-26</vt:lpstr>
      <vt:lpstr>Steadfastness in Suffering Philippians 1:27-30</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Philippians Bible Study</dc:title>
  <dc:creator>Thao</dc:creator>
  <cp:lastModifiedBy>Mike Gawargy</cp:lastModifiedBy>
  <cp:revision>73</cp:revision>
  <dcterms:created xsi:type="dcterms:W3CDTF">2014-01-07T20:06:26Z</dcterms:created>
  <dcterms:modified xsi:type="dcterms:W3CDTF">2025-10-18T01:01:05Z</dcterms:modified>
</cp:coreProperties>
</file>